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media/image53.jpeg" ContentType="image/jpeg"/>
  <Override PartName="/ppt/media/image1.jpeg" ContentType="image/jpeg"/>
  <Override PartName="/ppt/media/image54.jpeg" ContentType="image/jpeg"/>
  <Override PartName="/ppt/media/image2.jpeg" ContentType="image/jpeg"/>
  <Override PartName="/ppt/media/image55.jpeg" ContentType="image/jpeg"/>
  <Override PartName="/ppt/media/image3.jpeg" ContentType="image/jpeg"/>
  <Override PartName="/ppt/media/image56.jpeg" ContentType="image/jpeg"/>
  <Override PartName="/ppt/media/image4.jpeg" ContentType="image/jpeg"/>
  <Override PartName="/ppt/media/image5.jpeg" ContentType="image/jpeg"/>
  <Override PartName="/ppt/media/image57.jpeg" ContentType="image/jpeg"/>
  <Override PartName="/ppt/media/image6.jpeg" ContentType="image/jpeg"/>
  <Override PartName="/ppt/media/image58.jpeg" ContentType="image/jpeg"/>
  <Override PartName="/ppt/media/image7.jpeg" ContentType="image/jpeg"/>
  <Override PartName="/ppt/media/image59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</p:sldIdLst>
  <p:sldSz cx="12192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2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2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2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2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2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2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2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25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2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slideLayout" Target="../slideLayouts/slideLayout25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25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25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25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slideLayout" Target="../slideLayouts/slideLayout25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25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slideLayout" Target="../slideLayouts/slideLayout2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25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slideLayout" Target="../slideLayouts/slideLayout25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slideLayout" Target="../slideLayouts/slideLayout25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25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slideLayout" Target="../slideLayouts/slideLayout25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slideLayout" Target="../slideLayouts/slideLayout25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ffffff"/>
                </a:solidFill>
                <a:latin typeface="Calibri Light"/>
              </a:rPr>
              <a:t>LDB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115" name="Slide Number Placeholder 2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25DFA3B0-E421-430E-987A-896D539E807F}" type="slidenum">
              <a:rPr b="0" lang="en-US" sz="16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"/>
          <p:cNvSpPr/>
          <p:nvPr/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4"/>
          <p:cNvGrpSpPr/>
          <p:nvPr/>
        </p:nvGrpSpPr>
        <p:grpSpPr>
          <a:xfrm>
            <a:off x="3527280" y="685800"/>
            <a:ext cx="5134680" cy="5866920"/>
            <a:chOff x="3527280" y="685800"/>
            <a:chExt cx="5134680" cy="5866920"/>
          </a:xfrm>
        </p:grpSpPr>
        <p:pic>
          <p:nvPicPr>
            <p:cNvPr id="119" name="Picture 2" descr="195_-LDB003 Linda Frankie w Tyler and Diane Ake"/>
            <p:cNvPicPr/>
            <p:nvPr/>
          </p:nvPicPr>
          <p:blipFill>
            <a:blip r:embed="rId1"/>
            <a:stretch/>
          </p:blipFill>
          <p:spPr>
            <a:xfrm>
              <a:off x="3527280" y="685800"/>
              <a:ext cx="513468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0" name="Rectangle 3"/>
            <p:cNvSpPr/>
            <p:nvPr/>
          </p:nvSpPr>
          <p:spPr>
            <a:xfrm>
              <a:off x="3527280" y="6210360"/>
              <a:ext cx="513468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pl-PL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195_-LDB003 Linda Frankie w Tyler and Diane Ake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21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354F714-1F47-4C17-983C-ACE488ABF664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4"/>
          <p:cNvGrpSpPr/>
          <p:nvPr/>
        </p:nvGrpSpPr>
        <p:grpSpPr>
          <a:xfrm>
            <a:off x="3495600" y="685800"/>
            <a:ext cx="5198400" cy="5866920"/>
            <a:chOff x="3495600" y="685800"/>
            <a:chExt cx="5198400" cy="5866920"/>
          </a:xfrm>
        </p:grpSpPr>
        <p:pic>
          <p:nvPicPr>
            <p:cNvPr id="123" name="Picture 2" descr="195_-LDB004 Linda Franklin Off to School"/>
            <p:cNvPicPr/>
            <p:nvPr/>
          </p:nvPicPr>
          <p:blipFill>
            <a:blip r:embed="rId1"/>
            <a:stretch/>
          </p:blipFill>
          <p:spPr>
            <a:xfrm>
              <a:off x="3495600" y="685800"/>
              <a:ext cx="51984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4" name="Rectangle 3"/>
            <p:cNvSpPr/>
            <p:nvPr/>
          </p:nvSpPr>
          <p:spPr>
            <a:xfrm>
              <a:off x="3495600" y="6210360"/>
              <a:ext cx="51984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195_-LDB004 Linda Franklin Off to School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25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6AF0FEC-EB20-4E1B-905C-A6A14D38CBE5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 4"/>
          <p:cNvGrpSpPr/>
          <p:nvPr/>
        </p:nvGrpSpPr>
        <p:grpSpPr>
          <a:xfrm>
            <a:off x="2666880" y="110520"/>
            <a:ext cx="6638040" cy="6638040"/>
            <a:chOff x="2666880" y="110520"/>
            <a:chExt cx="6638040" cy="6638040"/>
          </a:xfrm>
        </p:grpSpPr>
        <p:pic>
          <p:nvPicPr>
            <p:cNvPr id="127" name="Picture 2" descr="195_-LDB008 Hazel accompanying Linda on violin"/>
            <p:cNvPicPr/>
            <p:nvPr/>
          </p:nvPicPr>
          <p:blipFill>
            <a:blip r:embed="rId1"/>
            <a:stretch/>
          </p:blipFill>
          <p:spPr>
            <a:xfrm rot="16200000">
              <a:off x="2666880" y="939600"/>
              <a:ext cx="6638040" cy="4979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8" name="Rectangle 3"/>
            <p:cNvSpPr/>
            <p:nvPr/>
          </p:nvSpPr>
          <p:spPr>
            <a:xfrm>
              <a:off x="2666880" y="5953680"/>
              <a:ext cx="6638040" cy="310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61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195_-LDB008 Hazel accompanying Linda on violin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29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DA4DEA4-6DBC-4E41-8C7B-8B00BC915620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4"/>
          <p:cNvGrpSpPr/>
          <p:nvPr/>
        </p:nvGrpSpPr>
        <p:grpSpPr>
          <a:xfrm>
            <a:off x="3657600" y="-1295280"/>
            <a:ext cx="4869720" cy="5866920"/>
            <a:chOff x="3657600" y="-1295280"/>
            <a:chExt cx="4869720" cy="5866920"/>
          </a:xfrm>
        </p:grpSpPr>
        <p:pic>
          <p:nvPicPr>
            <p:cNvPr id="131" name="Picture 2" descr="1956- LDB005 Linda Kathy Joanne - year to be confirmed"/>
            <p:cNvPicPr/>
            <p:nvPr/>
          </p:nvPicPr>
          <p:blipFill>
            <a:blip r:embed="rId1"/>
            <a:stretch/>
          </p:blipFill>
          <p:spPr>
            <a:xfrm>
              <a:off x="3657600" y="-1295280"/>
              <a:ext cx="48697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2" name="Rectangle 3"/>
            <p:cNvSpPr/>
            <p:nvPr/>
          </p:nvSpPr>
          <p:spPr>
            <a:xfrm>
              <a:off x="3657600" y="4229280"/>
              <a:ext cx="48697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1956- LDB005 Linda Kathy Joanne - year to be confirmed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33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A0B3D5A-C825-4CA6-AC40-C1FCB95CC56C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oup 4"/>
          <p:cNvGrpSpPr/>
          <p:nvPr/>
        </p:nvGrpSpPr>
        <p:grpSpPr>
          <a:xfrm>
            <a:off x="3635280" y="685800"/>
            <a:ext cx="4919040" cy="5866920"/>
            <a:chOff x="3635280" y="685800"/>
            <a:chExt cx="4919040" cy="5866920"/>
          </a:xfrm>
        </p:grpSpPr>
        <p:pic>
          <p:nvPicPr>
            <p:cNvPr id="135" name="Picture 2" descr="1958-LDB010 Linda's Birthday party - 1958 - aged 11 years with Frankie Larry and Jeannie Martin"/>
            <p:cNvPicPr/>
            <p:nvPr/>
          </p:nvPicPr>
          <p:blipFill>
            <a:blip r:embed="rId1"/>
            <a:stretch/>
          </p:blipFill>
          <p:spPr>
            <a:xfrm>
              <a:off x="3635280" y="685800"/>
              <a:ext cx="49190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6" name="Rectangle 3"/>
            <p:cNvSpPr/>
            <p:nvPr/>
          </p:nvSpPr>
          <p:spPr>
            <a:xfrm>
              <a:off x="3635280" y="6210360"/>
              <a:ext cx="49190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1958-LDB010 Linda's Birthday party - 1958 - aged 11 years with Frankie Larry and Jeannie Martin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37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A6BB7EEF-46C8-4C8D-949B-9B3FF1BE6D1C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4"/>
          <p:cNvGrpSpPr/>
          <p:nvPr/>
        </p:nvGrpSpPr>
        <p:grpSpPr>
          <a:xfrm>
            <a:off x="12216600" y="76680"/>
            <a:ext cx="4928400" cy="5866920"/>
            <a:chOff x="12216600" y="76680"/>
            <a:chExt cx="4928400" cy="5866920"/>
          </a:xfrm>
        </p:grpSpPr>
        <p:pic>
          <p:nvPicPr>
            <p:cNvPr id="139" name="Picture 2" descr="1958-LDB011 Safety Patrol Members - Linda and friend 1958"/>
            <p:cNvPicPr/>
            <p:nvPr/>
          </p:nvPicPr>
          <p:blipFill>
            <a:blip r:embed="rId1"/>
            <a:stretch/>
          </p:blipFill>
          <p:spPr>
            <a:xfrm>
              <a:off x="12216600" y="76680"/>
              <a:ext cx="49284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0" name="Rectangle 3"/>
            <p:cNvSpPr/>
            <p:nvPr/>
          </p:nvSpPr>
          <p:spPr>
            <a:xfrm>
              <a:off x="12216600" y="5601240"/>
              <a:ext cx="49284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1958-LDB011 Safety Patrol Members - Linda and friend 1958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41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784DC8D-88BC-4FA1-BD74-15FED52838C2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4"/>
          <p:cNvGrpSpPr/>
          <p:nvPr/>
        </p:nvGrpSpPr>
        <p:grpSpPr>
          <a:xfrm>
            <a:off x="3598920" y="685800"/>
            <a:ext cx="4993560" cy="5866920"/>
            <a:chOff x="3598920" y="685800"/>
            <a:chExt cx="4993560" cy="5866920"/>
          </a:xfrm>
        </p:grpSpPr>
        <p:pic>
          <p:nvPicPr>
            <p:cNvPr id="143" name="Picture 2" descr="1958-LDB012 Linda - 1958 -Ruitan Talent Show (4th winner)"/>
            <p:cNvPicPr/>
            <p:nvPr/>
          </p:nvPicPr>
          <p:blipFill>
            <a:blip r:embed="rId1"/>
            <a:stretch/>
          </p:blipFill>
          <p:spPr>
            <a:xfrm>
              <a:off x="3598920" y="685800"/>
              <a:ext cx="499356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4" name="Rectangle 3"/>
            <p:cNvSpPr/>
            <p:nvPr/>
          </p:nvSpPr>
          <p:spPr>
            <a:xfrm>
              <a:off x="3598920" y="6210360"/>
              <a:ext cx="499356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1958-LDB012 Linda - 1958 -Ruitan Talent Show (4th winner)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45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FA894F9-1F54-460B-92DF-A42D8914D72B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 4"/>
          <p:cNvGrpSpPr/>
          <p:nvPr/>
        </p:nvGrpSpPr>
        <p:grpSpPr>
          <a:xfrm>
            <a:off x="3675240" y="685800"/>
            <a:ext cx="4841280" cy="5866920"/>
            <a:chOff x="3675240" y="685800"/>
            <a:chExt cx="4841280" cy="5866920"/>
          </a:xfrm>
        </p:grpSpPr>
        <p:pic>
          <p:nvPicPr>
            <p:cNvPr id="147" name="Picture 2" descr="1959-LDB042 Linda all dressed up for a double exposure - slide date Aug 1959"/>
            <p:cNvPicPr/>
            <p:nvPr/>
          </p:nvPicPr>
          <p:blipFill>
            <a:blip r:embed="rId1"/>
            <a:stretch/>
          </p:blipFill>
          <p:spPr>
            <a:xfrm>
              <a:off x="3675240" y="685800"/>
              <a:ext cx="484128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8" name="Rectangle 3"/>
            <p:cNvSpPr/>
            <p:nvPr/>
          </p:nvSpPr>
          <p:spPr>
            <a:xfrm>
              <a:off x="3675240" y="6210360"/>
              <a:ext cx="484128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1959-LDB042 Linda all dressed up for a double exposure - slide date Aug 1959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49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1C1EC948-08AF-4815-BC1E-B91DC522A3E5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4"/>
          <p:cNvGrpSpPr/>
          <p:nvPr/>
        </p:nvGrpSpPr>
        <p:grpSpPr>
          <a:xfrm>
            <a:off x="3606840" y="685800"/>
            <a:ext cx="4977720" cy="5866920"/>
            <a:chOff x="3606840" y="685800"/>
            <a:chExt cx="4977720" cy="5866920"/>
          </a:xfrm>
        </p:grpSpPr>
        <p:pic>
          <p:nvPicPr>
            <p:cNvPr id="151" name="Picture 2" descr="1958-LDB037 Linda and a bunch of other girls with Jewel Hicks - perhaps for a flower arranging class - 1958 slide date"/>
            <p:cNvPicPr/>
            <p:nvPr/>
          </p:nvPicPr>
          <p:blipFill>
            <a:blip r:embed="rId1"/>
            <a:stretch/>
          </p:blipFill>
          <p:spPr>
            <a:xfrm>
              <a:off x="3606840" y="685800"/>
              <a:ext cx="49777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2" name="Rectangle 3"/>
            <p:cNvSpPr/>
            <p:nvPr/>
          </p:nvSpPr>
          <p:spPr>
            <a:xfrm>
              <a:off x="3606840" y="6210360"/>
              <a:ext cx="49777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9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1958-LDB037 Linda and a bunch of other girls with Jewel Hicks - perhaps for a flower arranging class - 1958 slide date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53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BD1C2FB-9ED6-4587-9AB4-E41CA4D5FF89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4"/>
          <p:cNvGrpSpPr/>
          <p:nvPr/>
        </p:nvGrpSpPr>
        <p:grpSpPr>
          <a:xfrm>
            <a:off x="3603600" y="685800"/>
            <a:ext cx="4982400" cy="5866920"/>
            <a:chOff x="3603600" y="685800"/>
            <a:chExt cx="4982400" cy="5866920"/>
          </a:xfrm>
        </p:grpSpPr>
        <p:pic>
          <p:nvPicPr>
            <p:cNvPr id="155" name="Picture 2" descr="1960-LDB002 Linda Easter"/>
            <p:cNvPicPr/>
            <p:nvPr/>
          </p:nvPicPr>
          <p:blipFill>
            <a:blip r:embed="rId1"/>
            <a:stretch/>
          </p:blipFill>
          <p:spPr>
            <a:xfrm>
              <a:off x="3603600" y="685800"/>
              <a:ext cx="49824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56" name="Rectangle 3"/>
            <p:cNvSpPr/>
            <p:nvPr/>
          </p:nvSpPr>
          <p:spPr>
            <a:xfrm>
              <a:off x="3603600" y="6210360"/>
              <a:ext cx="49824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1960-LDB002 Linda Easter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57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2758403-DE3C-4DE6-9B7D-C7A2A69968EE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 4"/>
          <p:cNvGrpSpPr/>
          <p:nvPr/>
        </p:nvGrpSpPr>
        <p:grpSpPr>
          <a:xfrm>
            <a:off x="2726280" y="104760"/>
            <a:ext cx="6174000" cy="6456960"/>
            <a:chOff x="2726280" y="104760"/>
            <a:chExt cx="6174000" cy="6456960"/>
          </a:xfrm>
        </p:grpSpPr>
        <p:pic>
          <p:nvPicPr>
            <p:cNvPr id="159" name="Picture 2" descr="1961-LDB035 Anna Grace Baer weds Paul Holloway - 1961"/>
            <p:cNvPicPr/>
            <p:nvPr/>
          </p:nvPicPr>
          <p:blipFill>
            <a:blip r:embed="rId1"/>
            <a:stretch/>
          </p:blipFill>
          <p:spPr>
            <a:xfrm>
              <a:off x="2726280" y="104760"/>
              <a:ext cx="6174000" cy="60379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0" name="Rectangle 3"/>
            <p:cNvSpPr/>
            <p:nvPr/>
          </p:nvSpPr>
          <p:spPr>
            <a:xfrm>
              <a:off x="2726280" y="6185160"/>
              <a:ext cx="6174000" cy="376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31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1961-LDB035 Anna Grace Baer weds Paul Holloway - 1961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61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91284B8-F328-40B0-A532-B64C790CEFB9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roup 4"/>
          <p:cNvGrpSpPr/>
          <p:nvPr/>
        </p:nvGrpSpPr>
        <p:grpSpPr>
          <a:xfrm>
            <a:off x="3681360" y="685800"/>
            <a:ext cx="4828320" cy="5866920"/>
            <a:chOff x="3681360" y="685800"/>
            <a:chExt cx="4828320" cy="5866920"/>
          </a:xfrm>
        </p:grpSpPr>
        <p:pic>
          <p:nvPicPr>
            <p:cNvPr id="163" name="Picture 2" descr="1962-LDB001 Linda and blue gate Jun1962"/>
            <p:cNvPicPr/>
            <p:nvPr/>
          </p:nvPicPr>
          <p:blipFill>
            <a:blip r:embed="rId1"/>
            <a:stretch/>
          </p:blipFill>
          <p:spPr>
            <a:xfrm>
              <a:off x="3681360" y="685800"/>
              <a:ext cx="48283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4" name="Rectangle 3"/>
            <p:cNvSpPr/>
            <p:nvPr/>
          </p:nvSpPr>
          <p:spPr>
            <a:xfrm>
              <a:off x="3681360" y="6210360"/>
              <a:ext cx="48283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1962-LDB001 Linda and blue gate Jun1962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65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E15C7DD-96B5-4A3C-8DAD-33E6E52ADC77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4"/>
          <p:cNvGrpSpPr/>
          <p:nvPr/>
        </p:nvGrpSpPr>
        <p:grpSpPr>
          <a:xfrm>
            <a:off x="3659040" y="685800"/>
            <a:ext cx="4872960" cy="5866920"/>
            <a:chOff x="3659040" y="685800"/>
            <a:chExt cx="4872960" cy="5866920"/>
          </a:xfrm>
        </p:grpSpPr>
        <p:pic>
          <p:nvPicPr>
            <p:cNvPr id="167" name="Picture 2" descr="1963-LDB033 At Goshen College Chapel -GM Theoda, Kathy Bennett; Bill and Marilyn and others - 1963 slide date"/>
            <p:cNvPicPr/>
            <p:nvPr/>
          </p:nvPicPr>
          <p:blipFill>
            <a:blip r:embed="rId1"/>
            <a:stretch/>
          </p:blipFill>
          <p:spPr>
            <a:xfrm>
              <a:off x="3659040" y="685800"/>
              <a:ext cx="487296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8" name="Rectangle 3"/>
            <p:cNvSpPr/>
            <p:nvPr/>
          </p:nvSpPr>
          <p:spPr>
            <a:xfrm>
              <a:off x="3659040" y="6210360"/>
              <a:ext cx="487296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9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1963-LDB033 At Goshen College Chapel -GM Theoda, Kathy Bennett; Bill and Marilyn and others - 1963 slide date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69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2B58C62-0C97-4447-83B3-5B64212CEF54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roup 4"/>
          <p:cNvGrpSpPr/>
          <p:nvPr/>
        </p:nvGrpSpPr>
        <p:grpSpPr>
          <a:xfrm>
            <a:off x="3668760" y="685800"/>
            <a:ext cx="4852440" cy="5866920"/>
            <a:chOff x="3668760" y="685800"/>
            <a:chExt cx="4852440" cy="5866920"/>
          </a:xfrm>
        </p:grpSpPr>
        <p:pic>
          <p:nvPicPr>
            <p:cNvPr id="171" name="Picture 2" descr="1964-LDB013 wishing may make it so, Linda. You know what happened to Bonnie! Feb. 1964"/>
            <p:cNvPicPr/>
            <p:nvPr/>
          </p:nvPicPr>
          <p:blipFill>
            <a:blip r:embed="rId1"/>
            <a:stretch/>
          </p:blipFill>
          <p:spPr>
            <a:xfrm>
              <a:off x="3668760" y="685800"/>
              <a:ext cx="48524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2" name="Rectangle 3"/>
            <p:cNvSpPr/>
            <p:nvPr/>
          </p:nvSpPr>
          <p:spPr>
            <a:xfrm>
              <a:off x="3668760" y="6210360"/>
              <a:ext cx="48524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1964-LDB013 wishing may make it so, Linda. You know what happened to Bonnie! Feb. 1964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73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1B94A47-BD68-436F-A84F-C795C8C6E45F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roup 4"/>
          <p:cNvGrpSpPr/>
          <p:nvPr/>
        </p:nvGrpSpPr>
        <p:grpSpPr>
          <a:xfrm>
            <a:off x="3559320" y="685800"/>
            <a:ext cx="5071320" cy="5866920"/>
            <a:chOff x="3559320" y="685800"/>
            <a:chExt cx="5071320" cy="5866920"/>
          </a:xfrm>
        </p:grpSpPr>
        <p:pic>
          <p:nvPicPr>
            <p:cNvPr id="175" name="Picture 2" descr="1965-LDB014 - Linda's High School graduation 1965"/>
            <p:cNvPicPr/>
            <p:nvPr/>
          </p:nvPicPr>
          <p:blipFill>
            <a:blip r:embed="rId1"/>
            <a:stretch/>
          </p:blipFill>
          <p:spPr>
            <a:xfrm>
              <a:off x="3559320" y="685800"/>
              <a:ext cx="50713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6" name="Rectangle 3"/>
            <p:cNvSpPr/>
            <p:nvPr/>
          </p:nvSpPr>
          <p:spPr>
            <a:xfrm>
              <a:off x="3559320" y="6210360"/>
              <a:ext cx="50713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1965-LDB014 - Linda's High School graduation 1965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77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92A29C0-F23D-4FD6-BFA0-DCC8772D1691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roup 4"/>
          <p:cNvGrpSpPr/>
          <p:nvPr/>
        </p:nvGrpSpPr>
        <p:grpSpPr>
          <a:xfrm>
            <a:off x="3673440" y="685800"/>
            <a:ext cx="4842720" cy="5866920"/>
            <a:chOff x="3673440" y="685800"/>
            <a:chExt cx="4842720" cy="5866920"/>
          </a:xfrm>
        </p:grpSpPr>
        <p:pic>
          <p:nvPicPr>
            <p:cNvPr id="179" name="Picture 2" descr="1965-LDB015 - Linda's High School graduation 1965"/>
            <p:cNvPicPr/>
            <p:nvPr/>
          </p:nvPicPr>
          <p:blipFill>
            <a:blip r:embed="rId1"/>
            <a:stretch/>
          </p:blipFill>
          <p:spPr>
            <a:xfrm>
              <a:off x="3673440" y="685800"/>
              <a:ext cx="48427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80" name="Rectangle 3"/>
            <p:cNvSpPr/>
            <p:nvPr/>
          </p:nvSpPr>
          <p:spPr>
            <a:xfrm>
              <a:off x="3673440" y="6210360"/>
              <a:ext cx="48427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1965-LDB015 - Linda's High School graduation 1965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81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BFA9311D-7CE3-4E0A-848D-7C0049F437B2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4"/>
          <p:cNvGrpSpPr/>
          <p:nvPr/>
        </p:nvGrpSpPr>
        <p:grpSpPr>
          <a:xfrm>
            <a:off x="3529080" y="685800"/>
            <a:ext cx="5131800" cy="5866920"/>
            <a:chOff x="3529080" y="685800"/>
            <a:chExt cx="5131800" cy="5866920"/>
          </a:xfrm>
        </p:grpSpPr>
        <p:pic>
          <p:nvPicPr>
            <p:cNvPr id="183" name="Picture 2" descr="1965-LDB016 - Proud Parents (Amos and Hazel) with Linda for her High School graduation 1965"/>
            <p:cNvPicPr/>
            <p:nvPr/>
          </p:nvPicPr>
          <p:blipFill>
            <a:blip r:embed="rId1"/>
            <a:stretch/>
          </p:blipFill>
          <p:spPr>
            <a:xfrm>
              <a:off x="3529080" y="685800"/>
              <a:ext cx="51318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84" name="Rectangle 3"/>
            <p:cNvSpPr/>
            <p:nvPr/>
          </p:nvSpPr>
          <p:spPr>
            <a:xfrm>
              <a:off x="3529080" y="6210360"/>
              <a:ext cx="51318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1965-LDB016 - Proud Parents (Amos and Hazel) with Linda for her High School graduation 1965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85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620FBF3-AA29-45A1-B494-85300CAB59EA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4"/>
          <p:cNvGrpSpPr/>
          <p:nvPr/>
        </p:nvGrpSpPr>
        <p:grpSpPr>
          <a:xfrm>
            <a:off x="2579760" y="-86040"/>
            <a:ext cx="7030440" cy="7030440"/>
            <a:chOff x="2579760" y="-86040"/>
            <a:chExt cx="7030440" cy="7030440"/>
          </a:xfrm>
        </p:grpSpPr>
        <p:pic>
          <p:nvPicPr>
            <p:cNvPr id="187" name="Picture 2" descr="1965-LDB007 Linda with cousin Deborah Baer NHHS Grads 1965"/>
            <p:cNvPicPr/>
            <p:nvPr/>
          </p:nvPicPr>
          <p:blipFill>
            <a:blip r:embed="rId1"/>
            <a:stretch/>
          </p:blipFill>
          <p:spPr>
            <a:xfrm rot="16200000">
              <a:off x="2579400" y="686160"/>
              <a:ext cx="70304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88" name="Rectangle 3"/>
            <p:cNvSpPr/>
            <p:nvPr/>
          </p:nvSpPr>
          <p:spPr>
            <a:xfrm>
              <a:off x="2579760" y="6210360"/>
              <a:ext cx="70304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1965-LDB007 Linda with cousin Deborah Baer NHHS Grads 1965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89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C718F83-F00B-46FD-80A3-FF1B8FBF99EA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 4"/>
          <p:cNvGrpSpPr/>
          <p:nvPr/>
        </p:nvGrpSpPr>
        <p:grpSpPr>
          <a:xfrm>
            <a:off x="3581280" y="685800"/>
            <a:ext cx="5027040" cy="5866920"/>
            <a:chOff x="3581280" y="685800"/>
            <a:chExt cx="5027040" cy="5866920"/>
          </a:xfrm>
        </p:grpSpPr>
        <p:pic>
          <p:nvPicPr>
            <p:cNvPr id="191" name="Picture 2" descr="1965-LDB018 - Linda's graduation dress for her High School graduation 1965"/>
            <p:cNvPicPr/>
            <p:nvPr/>
          </p:nvPicPr>
          <p:blipFill>
            <a:blip r:embed="rId1"/>
            <a:stretch/>
          </p:blipFill>
          <p:spPr>
            <a:xfrm>
              <a:off x="3581280" y="685800"/>
              <a:ext cx="50270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2" name="Rectangle 3"/>
            <p:cNvSpPr/>
            <p:nvPr/>
          </p:nvSpPr>
          <p:spPr>
            <a:xfrm>
              <a:off x="3581280" y="6210360"/>
              <a:ext cx="50270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1965-LDB018 - Linda's graduation dress for her High School graduation 1965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93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AF3AE553-DDA7-4AEF-B87D-05DDCB214018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roup 4"/>
          <p:cNvGrpSpPr/>
          <p:nvPr/>
        </p:nvGrpSpPr>
        <p:grpSpPr>
          <a:xfrm>
            <a:off x="3651120" y="685800"/>
            <a:ext cx="4888800" cy="5866920"/>
            <a:chOff x="3651120" y="685800"/>
            <a:chExt cx="4888800" cy="5866920"/>
          </a:xfrm>
        </p:grpSpPr>
        <p:pic>
          <p:nvPicPr>
            <p:cNvPr id="195" name="Picture 2" descr="1965-LDB019 - Linda Baer, Karen Bond, Mrs Doris Warfield, Martha Askey at HS graduation 1965"/>
            <p:cNvPicPr/>
            <p:nvPr/>
          </p:nvPicPr>
          <p:blipFill>
            <a:blip r:embed="rId1"/>
            <a:stretch/>
          </p:blipFill>
          <p:spPr>
            <a:xfrm>
              <a:off x="3651120" y="685800"/>
              <a:ext cx="48888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6" name="Rectangle 3"/>
            <p:cNvSpPr/>
            <p:nvPr/>
          </p:nvSpPr>
          <p:spPr>
            <a:xfrm>
              <a:off x="3651120" y="6210360"/>
              <a:ext cx="48888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1965-LDB019 - Linda Baer, Karen Bond, Mrs Doris Warfield, Martha Askey at HS graduation 1965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197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91B3F0B-E215-4233-897D-8363DC378E1D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roup 4"/>
          <p:cNvGrpSpPr/>
          <p:nvPr/>
        </p:nvGrpSpPr>
        <p:grpSpPr>
          <a:xfrm>
            <a:off x="3551400" y="685800"/>
            <a:ext cx="5088960" cy="5866920"/>
            <a:chOff x="3551400" y="685800"/>
            <a:chExt cx="5088960" cy="5866920"/>
          </a:xfrm>
        </p:grpSpPr>
        <p:pic>
          <p:nvPicPr>
            <p:cNvPr id="199" name="Picture 2" descr="1965-LDB020 - Linda HS graduation- yellow band denotes National Honor Society - #7 in class of 525"/>
            <p:cNvPicPr/>
            <p:nvPr/>
          </p:nvPicPr>
          <p:blipFill>
            <a:blip r:embed="rId1"/>
            <a:stretch/>
          </p:blipFill>
          <p:spPr>
            <a:xfrm>
              <a:off x="3551400" y="685800"/>
              <a:ext cx="508896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0" name="Rectangle 3"/>
            <p:cNvSpPr/>
            <p:nvPr/>
          </p:nvSpPr>
          <p:spPr>
            <a:xfrm>
              <a:off x="3551400" y="6210360"/>
              <a:ext cx="508896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1965-LDB020 - Linda HS graduation- yellow band denotes National Honor Society - #7 in class of 525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01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1BF91D8-DD27-40B5-BBF7-441E0A0B3FB9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roup 4"/>
          <p:cNvGrpSpPr/>
          <p:nvPr/>
        </p:nvGrpSpPr>
        <p:grpSpPr>
          <a:xfrm>
            <a:off x="4029120" y="685800"/>
            <a:ext cx="4133160" cy="5866920"/>
            <a:chOff x="4029120" y="685800"/>
            <a:chExt cx="4133160" cy="5866920"/>
          </a:xfrm>
        </p:grpSpPr>
        <p:pic>
          <p:nvPicPr>
            <p:cNvPr id="203" name="Picture 2" descr="1965-LDB038 Someone is teary-eyed about graduating, but WHO no slide date"/>
            <p:cNvPicPr/>
            <p:nvPr/>
          </p:nvPicPr>
          <p:blipFill>
            <a:blip r:embed="rId1"/>
            <a:stretch/>
          </p:blipFill>
          <p:spPr>
            <a:xfrm>
              <a:off x="4029120" y="685800"/>
              <a:ext cx="413316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4" name="Rectangle 3"/>
            <p:cNvSpPr/>
            <p:nvPr/>
          </p:nvSpPr>
          <p:spPr>
            <a:xfrm>
              <a:off x="4029120" y="6210360"/>
              <a:ext cx="413316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1965-LDB038 Someone is teary-eyed about graduating, but WHO no slide date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05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7D6D1D1-3D24-48A9-B086-95FB6D29E9C1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roup 4"/>
          <p:cNvGrpSpPr/>
          <p:nvPr/>
        </p:nvGrpSpPr>
        <p:grpSpPr>
          <a:xfrm>
            <a:off x="3568680" y="685800"/>
            <a:ext cx="5054040" cy="5866920"/>
            <a:chOff x="3568680" y="685800"/>
            <a:chExt cx="5054040" cy="5866920"/>
          </a:xfrm>
        </p:grpSpPr>
        <p:pic>
          <p:nvPicPr>
            <p:cNvPr id="207" name="Picture 2" descr="1966-LDB021 - Beach party with Linda, Evie, Hazel and two other people mid-1966 per slide date"/>
            <p:cNvPicPr/>
            <p:nvPr/>
          </p:nvPicPr>
          <p:blipFill>
            <a:blip r:embed="rId1"/>
            <a:stretch/>
          </p:blipFill>
          <p:spPr>
            <a:xfrm>
              <a:off x="3568680" y="685800"/>
              <a:ext cx="50540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8" name="Rectangle 3"/>
            <p:cNvSpPr/>
            <p:nvPr/>
          </p:nvSpPr>
          <p:spPr>
            <a:xfrm>
              <a:off x="3568680" y="6210360"/>
              <a:ext cx="50540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1966-LDB021 - Beach party with Linda, Evie, Hazel and two other people mid-1966 per slide date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09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006E245-50A7-496C-BCB1-76FAABF627E1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roup 4"/>
          <p:cNvGrpSpPr/>
          <p:nvPr/>
        </p:nvGrpSpPr>
        <p:grpSpPr>
          <a:xfrm>
            <a:off x="3672000" y="685800"/>
            <a:ext cx="4845960" cy="5866920"/>
            <a:chOff x="3672000" y="685800"/>
            <a:chExt cx="4845960" cy="5866920"/>
          </a:xfrm>
        </p:grpSpPr>
        <p:pic>
          <p:nvPicPr>
            <p:cNvPr id="211" name="Picture 2" descr="1966-LDB022 - Beach party with Bill, Linda, Evie, and other people mid-1966 per slide date"/>
            <p:cNvPicPr/>
            <p:nvPr/>
          </p:nvPicPr>
          <p:blipFill>
            <a:blip r:embed="rId1"/>
            <a:stretch/>
          </p:blipFill>
          <p:spPr>
            <a:xfrm>
              <a:off x="3672000" y="685800"/>
              <a:ext cx="484596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2" name="Rectangle 3"/>
            <p:cNvSpPr/>
            <p:nvPr/>
          </p:nvSpPr>
          <p:spPr>
            <a:xfrm>
              <a:off x="3672000" y="6210360"/>
              <a:ext cx="484596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1966-LDB022 - Beach party with Bill, Linda, Evie, and other people mid-1966 per slide date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13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27B5938-1628-4272-91CC-FA836B6D9E9F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roup 4"/>
          <p:cNvGrpSpPr/>
          <p:nvPr/>
        </p:nvGrpSpPr>
        <p:grpSpPr>
          <a:xfrm>
            <a:off x="3618000" y="685800"/>
            <a:ext cx="4955400" cy="5866920"/>
            <a:chOff x="3618000" y="685800"/>
            <a:chExt cx="4955400" cy="5866920"/>
          </a:xfrm>
        </p:grpSpPr>
        <p:pic>
          <p:nvPicPr>
            <p:cNvPr id="215" name="Picture 2" descr="1966-LDB023 - Beach party with Bill, Linda and other people mid-1966 per slide date"/>
            <p:cNvPicPr/>
            <p:nvPr/>
          </p:nvPicPr>
          <p:blipFill>
            <a:blip r:embed="rId1"/>
            <a:stretch/>
          </p:blipFill>
          <p:spPr>
            <a:xfrm>
              <a:off x="3618000" y="685800"/>
              <a:ext cx="49554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6" name="Rectangle 3"/>
            <p:cNvSpPr/>
            <p:nvPr/>
          </p:nvSpPr>
          <p:spPr>
            <a:xfrm>
              <a:off x="3618000" y="6210360"/>
              <a:ext cx="49554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1966-LDB023 - Beach party with Bill, Linda and other people mid-1966 per slide date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17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21F258E-F117-4FD9-B2E9-51E2653B80EF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roup 4"/>
          <p:cNvGrpSpPr/>
          <p:nvPr/>
        </p:nvGrpSpPr>
        <p:grpSpPr>
          <a:xfrm>
            <a:off x="3208320" y="685800"/>
            <a:ext cx="5774760" cy="5866920"/>
            <a:chOff x="3208320" y="685800"/>
            <a:chExt cx="5774760" cy="5866920"/>
          </a:xfrm>
        </p:grpSpPr>
        <p:pic>
          <p:nvPicPr>
            <p:cNvPr id="219" name="Picture 2" descr="1966-LDB024 - Beach party with Bill, Evie, Linda and other people mid-1966 per slide date"/>
            <p:cNvPicPr/>
            <p:nvPr/>
          </p:nvPicPr>
          <p:blipFill>
            <a:blip r:embed="rId1"/>
            <a:stretch/>
          </p:blipFill>
          <p:spPr>
            <a:xfrm>
              <a:off x="3208320" y="685800"/>
              <a:ext cx="577476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0" name="Rectangle 3"/>
            <p:cNvSpPr/>
            <p:nvPr/>
          </p:nvSpPr>
          <p:spPr>
            <a:xfrm>
              <a:off x="3208320" y="6210360"/>
              <a:ext cx="577476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1966-LDB024 - Beach party with Bill, Evie, Linda and other people mid-1966 per slide date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21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57AA3AA2-0A6E-4FC6-8306-664F094CD6E8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roup 4"/>
          <p:cNvGrpSpPr/>
          <p:nvPr/>
        </p:nvGrpSpPr>
        <p:grpSpPr>
          <a:xfrm>
            <a:off x="3587760" y="685800"/>
            <a:ext cx="5015880" cy="5866920"/>
            <a:chOff x="3587760" y="685800"/>
            <a:chExt cx="5015880" cy="5866920"/>
          </a:xfrm>
        </p:grpSpPr>
        <p:pic>
          <p:nvPicPr>
            <p:cNvPr id="223" name="Picture 2" descr="1969-LDB026 - Linda's graduation from Goshen College with friend - 1969"/>
            <p:cNvPicPr/>
            <p:nvPr/>
          </p:nvPicPr>
          <p:blipFill>
            <a:blip r:embed="rId1"/>
            <a:stretch/>
          </p:blipFill>
          <p:spPr>
            <a:xfrm>
              <a:off x="3587760" y="685800"/>
              <a:ext cx="501588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4" name="Rectangle 3"/>
            <p:cNvSpPr/>
            <p:nvPr/>
          </p:nvSpPr>
          <p:spPr>
            <a:xfrm>
              <a:off x="3587760" y="6210360"/>
              <a:ext cx="501588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1969-LDB026 - Linda's graduation from Goshen College with friend - 1969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25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81A64AE-C92B-47FC-8E76-21C90873C559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roup 4"/>
          <p:cNvGrpSpPr/>
          <p:nvPr/>
        </p:nvGrpSpPr>
        <p:grpSpPr>
          <a:xfrm>
            <a:off x="3554280" y="685800"/>
            <a:ext cx="5081040" cy="5866920"/>
            <a:chOff x="3554280" y="685800"/>
            <a:chExt cx="5081040" cy="5866920"/>
          </a:xfrm>
        </p:grpSpPr>
        <p:pic>
          <p:nvPicPr>
            <p:cNvPr id="227" name="Picture 2" descr="1969-LDB027 - Linda's graduation from Goshen College - 1969"/>
            <p:cNvPicPr/>
            <p:nvPr/>
          </p:nvPicPr>
          <p:blipFill>
            <a:blip r:embed="rId1"/>
            <a:stretch/>
          </p:blipFill>
          <p:spPr>
            <a:xfrm>
              <a:off x="3554280" y="685800"/>
              <a:ext cx="50810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28" name="Rectangle 3"/>
            <p:cNvSpPr/>
            <p:nvPr/>
          </p:nvSpPr>
          <p:spPr>
            <a:xfrm>
              <a:off x="3554280" y="6210360"/>
              <a:ext cx="50810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1969-LDB027 - Linda's graduation from Goshen College - 1969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29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AAFD80B-44A3-4EB2-96DB-42BCA012A80F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roup 4"/>
          <p:cNvGrpSpPr/>
          <p:nvPr/>
        </p:nvGrpSpPr>
        <p:grpSpPr>
          <a:xfrm>
            <a:off x="3651120" y="685800"/>
            <a:ext cx="4888800" cy="5866920"/>
            <a:chOff x="3651120" y="685800"/>
            <a:chExt cx="4888800" cy="5866920"/>
          </a:xfrm>
        </p:grpSpPr>
        <p:pic>
          <p:nvPicPr>
            <p:cNvPr id="231" name="Picture 2" descr="1965-LDB017 - Hazel with Linda for her High School graduation 1965"/>
            <p:cNvPicPr/>
            <p:nvPr/>
          </p:nvPicPr>
          <p:blipFill>
            <a:blip r:embed="rId1"/>
            <a:stretch/>
          </p:blipFill>
          <p:spPr>
            <a:xfrm>
              <a:off x="3651120" y="685800"/>
              <a:ext cx="48888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32" name="Rectangle 3"/>
            <p:cNvSpPr/>
            <p:nvPr/>
          </p:nvSpPr>
          <p:spPr>
            <a:xfrm>
              <a:off x="3651120" y="6210360"/>
              <a:ext cx="48888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1965-LDB017 - Hazel with Linda for her High School graduation 1965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33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C6AF241-8336-4891-848E-5125F5D14357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roup 4"/>
          <p:cNvGrpSpPr/>
          <p:nvPr/>
        </p:nvGrpSpPr>
        <p:grpSpPr>
          <a:xfrm>
            <a:off x="3619440" y="685800"/>
            <a:ext cx="4950720" cy="5866920"/>
            <a:chOff x="3619440" y="685800"/>
            <a:chExt cx="4950720" cy="5866920"/>
          </a:xfrm>
        </p:grpSpPr>
        <p:pic>
          <p:nvPicPr>
            <p:cNvPr id="235" name="Picture 2" descr="1957-LDB006 Lindas 10th BD Apr 1957 at Theresas with all the grandkids"/>
            <p:cNvPicPr/>
            <p:nvPr/>
          </p:nvPicPr>
          <p:blipFill>
            <a:blip r:embed="rId1"/>
            <a:stretch/>
          </p:blipFill>
          <p:spPr>
            <a:xfrm>
              <a:off x="3619440" y="685800"/>
              <a:ext cx="49507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36" name="Rectangle 3"/>
            <p:cNvSpPr/>
            <p:nvPr/>
          </p:nvSpPr>
          <p:spPr>
            <a:xfrm>
              <a:off x="3619440" y="6210360"/>
              <a:ext cx="49507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1957-LDB006 Lindas 10th BD Apr 1957 at Theresas with all the grandkids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37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A2CA5FFD-0D04-4BFC-98C9-10FC7F410B9E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roup 4"/>
          <p:cNvGrpSpPr/>
          <p:nvPr/>
        </p:nvGrpSpPr>
        <p:grpSpPr>
          <a:xfrm>
            <a:off x="3649680" y="685800"/>
            <a:ext cx="4890240" cy="5866920"/>
            <a:chOff x="3649680" y="685800"/>
            <a:chExt cx="4890240" cy="5866920"/>
          </a:xfrm>
        </p:grpSpPr>
        <p:pic>
          <p:nvPicPr>
            <p:cNvPr id="239" name="Picture 2" descr="1969-LDB028 - Linda's graduation from Goshen College with a friend - 1969"/>
            <p:cNvPicPr/>
            <p:nvPr/>
          </p:nvPicPr>
          <p:blipFill>
            <a:blip r:embed="rId1"/>
            <a:stretch/>
          </p:blipFill>
          <p:spPr>
            <a:xfrm>
              <a:off x="3649680" y="685800"/>
              <a:ext cx="48902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0" name="Rectangle 3"/>
            <p:cNvSpPr/>
            <p:nvPr/>
          </p:nvSpPr>
          <p:spPr>
            <a:xfrm>
              <a:off x="3649680" y="6210360"/>
              <a:ext cx="48902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1969-LDB028 - Linda's graduation from Goshen College with a friend - 1969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41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7BF2FCC-00F1-4074-BF76-FBDFDA1CE97E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roup 4"/>
          <p:cNvGrpSpPr/>
          <p:nvPr/>
        </p:nvGrpSpPr>
        <p:grpSpPr>
          <a:xfrm>
            <a:off x="3535200" y="685800"/>
            <a:ext cx="5118840" cy="5866920"/>
            <a:chOff x="3535200" y="685800"/>
            <a:chExt cx="5118840" cy="5866920"/>
          </a:xfrm>
        </p:grpSpPr>
        <p:pic>
          <p:nvPicPr>
            <p:cNvPr id="243" name="Picture 2" descr="1969-LDB031 Linda and friends with the Hans Herr House painting- year to be confirmed"/>
            <p:cNvPicPr/>
            <p:nvPr/>
          </p:nvPicPr>
          <p:blipFill>
            <a:blip r:embed="rId1"/>
            <a:stretch/>
          </p:blipFill>
          <p:spPr>
            <a:xfrm>
              <a:off x="3535200" y="685800"/>
              <a:ext cx="51188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4" name="Rectangle 3"/>
            <p:cNvSpPr/>
            <p:nvPr/>
          </p:nvSpPr>
          <p:spPr>
            <a:xfrm>
              <a:off x="3535200" y="6210360"/>
              <a:ext cx="51188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1969-LDB031 Linda and friends with the Hans Herr House painting- year to be confirmed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45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19FD28D8-C867-4CF7-AB31-FD13A983FA8B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roup 4"/>
          <p:cNvGrpSpPr/>
          <p:nvPr/>
        </p:nvGrpSpPr>
        <p:grpSpPr>
          <a:xfrm>
            <a:off x="1514880" y="1143000"/>
            <a:ext cx="4885560" cy="5866920"/>
            <a:chOff x="1514880" y="1143000"/>
            <a:chExt cx="4885560" cy="5866920"/>
          </a:xfrm>
        </p:grpSpPr>
        <p:pic>
          <p:nvPicPr>
            <p:cNvPr id="247" name="Picture 2" descr="1970-LDB041 - On the front porch Paradise Manor - Hazel, Linda with Frank Subzda and Frank's parents"/>
            <p:cNvPicPr/>
            <p:nvPr/>
          </p:nvPicPr>
          <p:blipFill>
            <a:blip r:embed="rId1"/>
            <a:stretch/>
          </p:blipFill>
          <p:spPr>
            <a:xfrm>
              <a:off x="1514880" y="1143000"/>
              <a:ext cx="488556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8" name="Rectangle 3"/>
            <p:cNvSpPr/>
            <p:nvPr/>
          </p:nvSpPr>
          <p:spPr>
            <a:xfrm>
              <a:off x="1514880" y="6667560"/>
              <a:ext cx="488556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1970-LDB041 - On the front porch Paradise Manor - Hazel, Linda with Frank Subzda and Frank's parents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49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B9D71C47-A0ED-4FB0-AF5B-2DA0596A2EF5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roup 4"/>
          <p:cNvGrpSpPr/>
          <p:nvPr/>
        </p:nvGrpSpPr>
        <p:grpSpPr>
          <a:xfrm>
            <a:off x="3624120" y="685800"/>
            <a:ext cx="4942800" cy="5866920"/>
            <a:chOff x="3624120" y="685800"/>
            <a:chExt cx="4942800" cy="5866920"/>
          </a:xfrm>
        </p:grpSpPr>
        <p:pic>
          <p:nvPicPr>
            <p:cNvPr id="251" name="Picture 2" descr="1970-LDB039 - BBQ on the terrace at Paradise Manor - Linda w Frank Subzda and Frank's parents"/>
            <p:cNvPicPr/>
            <p:nvPr/>
          </p:nvPicPr>
          <p:blipFill>
            <a:blip r:embed="rId1"/>
            <a:stretch/>
          </p:blipFill>
          <p:spPr>
            <a:xfrm>
              <a:off x="3624120" y="685800"/>
              <a:ext cx="49428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2" name="Rectangle 3"/>
            <p:cNvSpPr/>
            <p:nvPr/>
          </p:nvSpPr>
          <p:spPr>
            <a:xfrm>
              <a:off x="3624120" y="6210360"/>
              <a:ext cx="49428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1970-LDB039 - BBQ on the terrace at Paradise Manor - Linda w Frank Subzda and Frank's parents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53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DEB0B65-F553-43F8-9EFA-7694D7DD4091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4"/>
          <p:cNvGrpSpPr/>
          <p:nvPr/>
        </p:nvGrpSpPr>
        <p:grpSpPr>
          <a:xfrm>
            <a:off x="3492360" y="685800"/>
            <a:ext cx="5204520" cy="5866920"/>
            <a:chOff x="3492360" y="685800"/>
            <a:chExt cx="5204520" cy="5866920"/>
          </a:xfrm>
        </p:grpSpPr>
        <p:pic>
          <p:nvPicPr>
            <p:cNvPr id="255" name="Picture 2" descr="1970-LDB025 - BBQ on the terrace at Paradise Manor - Hazel, Linda wih Frank Subzda, his parents and Sage"/>
            <p:cNvPicPr/>
            <p:nvPr/>
          </p:nvPicPr>
          <p:blipFill>
            <a:blip r:embed="rId1"/>
            <a:stretch/>
          </p:blipFill>
          <p:spPr>
            <a:xfrm>
              <a:off x="3492360" y="685800"/>
              <a:ext cx="52045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6" name="Rectangle 3"/>
            <p:cNvSpPr/>
            <p:nvPr/>
          </p:nvSpPr>
          <p:spPr>
            <a:xfrm>
              <a:off x="3492360" y="6210360"/>
              <a:ext cx="52045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1970-LDB025 - BBQ on the terrace at Paradise Manor - Hazel, Linda wih Frank Subzda, his parents and Sage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57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6E38828-A95A-4878-B8E7-C597BD1FC1C1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l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ffffff"/>
                </a:solidFill>
                <a:latin typeface="Calibri Light"/>
              </a:rPr>
              <a:t>LLF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259" name="Subtitle 2"/>
          <p:cNvSpPr/>
          <p:nvPr/>
        </p:nvSpPr>
        <p:spPr>
          <a:xfrm>
            <a:off x="1523880" y="3602160"/>
            <a:ext cx="9143280" cy="165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ff"/>
                </a:solidFill>
                <a:latin typeface="Calibri"/>
              </a:rPr>
              <a:t>Linda, Larry and Franklin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400" spc="-1" strike="noStrike">
                <a:solidFill>
                  <a:srgbClr val="ffffff"/>
                </a:solidFill>
                <a:latin typeface="Calibri"/>
              </a:rPr>
              <a:t>Each slide includes at least two of the above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60" name="Slide Number Placeholder 3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48C9773-0B7D-4FF1-BA96-D62453B6A0B6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roup 4"/>
          <p:cNvGrpSpPr/>
          <p:nvPr/>
        </p:nvGrpSpPr>
        <p:grpSpPr>
          <a:xfrm>
            <a:off x="3327480" y="685800"/>
            <a:ext cx="5535000" cy="5866920"/>
            <a:chOff x="3327480" y="685800"/>
            <a:chExt cx="5535000" cy="5866920"/>
          </a:xfrm>
        </p:grpSpPr>
        <p:pic>
          <p:nvPicPr>
            <p:cNvPr id="262" name="Picture 2" descr="196_-LLF008 Larry Franklin Johnny Dennis fishing"/>
            <p:cNvPicPr/>
            <p:nvPr/>
          </p:nvPicPr>
          <p:blipFill>
            <a:blip r:embed="rId1"/>
            <a:stretch/>
          </p:blipFill>
          <p:spPr>
            <a:xfrm>
              <a:off x="3327480" y="685800"/>
              <a:ext cx="55350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3" name="Rectangle 3"/>
            <p:cNvSpPr/>
            <p:nvPr/>
          </p:nvSpPr>
          <p:spPr>
            <a:xfrm>
              <a:off x="3327480" y="6210360"/>
              <a:ext cx="55350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196_-LLF008 Larry Franklin Johnny Dennis fishing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64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AAD5604-19EC-43FE-BECF-84E3B73C4E5D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roup 4"/>
          <p:cNvGrpSpPr/>
          <p:nvPr/>
        </p:nvGrpSpPr>
        <p:grpSpPr>
          <a:xfrm>
            <a:off x="3638520" y="685800"/>
            <a:ext cx="4914360" cy="5866920"/>
            <a:chOff x="3638520" y="685800"/>
            <a:chExt cx="4914360" cy="5866920"/>
          </a:xfrm>
        </p:grpSpPr>
        <p:pic>
          <p:nvPicPr>
            <p:cNvPr id="266" name="Picture 2" descr="196_-LLF007 Franklin Larry Dennis and Johnny deep sea fishing Florida"/>
            <p:cNvPicPr/>
            <p:nvPr/>
          </p:nvPicPr>
          <p:blipFill>
            <a:blip r:embed="rId1"/>
            <a:stretch/>
          </p:blipFill>
          <p:spPr>
            <a:xfrm>
              <a:off x="3638520" y="685800"/>
              <a:ext cx="491436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7" name="Rectangle 3"/>
            <p:cNvSpPr/>
            <p:nvPr/>
          </p:nvSpPr>
          <p:spPr>
            <a:xfrm>
              <a:off x="3638520" y="6210360"/>
              <a:ext cx="491436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196_-LLF007 Franklin Larry Dennis and Johnny deep sea fishing Florida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68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B2CF780-7E2D-42B9-805C-8134EE09BB73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roup 4"/>
          <p:cNvGrpSpPr/>
          <p:nvPr/>
        </p:nvGrpSpPr>
        <p:grpSpPr>
          <a:xfrm>
            <a:off x="3577320" y="-1351800"/>
            <a:ext cx="5338080" cy="6381000"/>
            <a:chOff x="3577320" y="-1351800"/>
            <a:chExt cx="5338080" cy="6381000"/>
          </a:xfrm>
        </p:grpSpPr>
        <p:pic>
          <p:nvPicPr>
            <p:cNvPr id="270" name="Picture 2" descr="1970-LDB040- BBQ on the terrace at Paradise Manor - Frank Subzda's father "/>
            <p:cNvPicPr/>
            <p:nvPr/>
          </p:nvPicPr>
          <p:blipFill>
            <a:blip r:embed="rId1"/>
            <a:stretch/>
          </p:blipFill>
          <p:spPr>
            <a:xfrm>
              <a:off x="3577320" y="-1351800"/>
              <a:ext cx="5338080" cy="5966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71" name="Rectangle 3"/>
            <p:cNvSpPr/>
            <p:nvPr/>
          </p:nvSpPr>
          <p:spPr>
            <a:xfrm>
              <a:off x="3577320" y="4656960"/>
              <a:ext cx="5338080" cy="372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31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1970-LDB040- BBQ on the terrace at Paradise Manor - Frank Subzda's father 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72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DF09B23-2992-4D23-972F-162B84C61B0B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roup 4"/>
          <p:cNvGrpSpPr/>
          <p:nvPr/>
        </p:nvGrpSpPr>
        <p:grpSpPr>
          <a:xfrm>
            <a:off x="3606840" y="685800"/>
            <a:ext cx="4977720" cy="5866920"/>
            <a:chOff x="3606840" y="685800"/>
            <a:chExt cx="4977720" cy="5866920"/>
          </a:xfrm>
        </p:grpSpPr>
        <p:pic>
          <p:nvPicPr>
            <p:cNvPr id="274" name="Picture 2" descr="196_-LLF018 Larry Franklin Johnny Dennis fishing wirh Amos"/>
            <p:cNvPicPr/>
            <p:nvPr/>
          </p:nvPicPr>
          <p:blipFill>
            <a:blip r:embed="rId1"/>
            <a:stretch/>
          </p:blipFill>
          <p:spPr>
            <a:xfrm>
              <a:off x="3606840" y="685800"/>
              <a:ext cx="49777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75" name="Rectangle 3"/>
            <p:cNvSpPr/>
            <p:nvPr/>
          </p:nvSpPr>
          <p:spPr>
            <a:xfrm>
              <a:off x="3606840" y="6210360"/>
              <a:ext cx="49777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196_-LLF018 Larry Franklin Johnny Dennis fishing wirh Amos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76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9B5FBA7-385B-4A04-934D-EB6144C09067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roup 4"/>
          <p:cNvGrpSpPr/>
          <p:nvPr/>
        </p:nvGrpSpPr>
        <p:grpSpPr>
          <a:xfrm>
            <a:off x="3597120" y="685800"/>
            <a:ext cx="4996800" cy="5866920"/>
            <a:chOff x="3597120" y="685800"/>
            <a:chExt cx="4996800" cy="5866920"/>
          </a:xfrm>
        </p:grpSpPr>
        <p:pic>
          <p:nvPicPr>
            <p:cNvPr id="278" name="Picture 2" descr="1955-LLF019 Linda, Larry and Franklin at the Enchanted Forest in 1955 (handwritten)"/>
            <p:cNvPicPr/>
            <p:nvPr/>
          </p:nvPicPr>
          <p:blipFill>
            <a:blip r:embed="rId1"/>
            <a:stretch/>
          </p:blipFill>
          <p:spPr>
            <a:xfrm>
              <a:off x="3597120" y="685800"/>
              <a:ext cx="49968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79" name="Rectangle 3"/>
            <p:cNvSpPr/>
            <p:nvPr/>
          </p:nvSpPr>
          <p:spPr>
            <a:xfrm>
              <a:off x="3597120" y="6210360"/>
              <a:ext cx="49968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1955-LLF019 Linda, Larry and Franklin at the Enchanted Forest in 1955 (handwritten)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80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FE8E9FD8-3627-4DAF-BF40-2556148475A8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roup 4"/>
          <p:cNvGrpSpPr/>
          <p:nvPr/>
        </p:nvGrpSpPr>
        <p:grpSpPr>
          <a:xfrm>
            <a:off x="3639960" y="685800"/>
            <a:ext cx="4911120" cy="5866920"/>
            <a:chOff x="3639960" y="685800"/>
            <a:chExt cx="4911120" cy="5866920"/>
          </a:xfrm>
        </p:grpSpPr>
        <p:pic>
          <p:nvPicPr>
            <p:cNvPr id="282" name="Picture 2" descr="1955-LLF020 Linda, Larry and Franklin at the Enchanted Forest in 1955 (handwritten)"/>
            <p:cNvPicPr/>
            <p:nvPr/>
          </p:nvPicPr>
          <p:blipFill>
            <a:blip r:embed="rId1"/>
            <a:stretch/>
          </p:blipFill>
          <p:spPr>
            <a:xfrm>
              <a:off x="3639960" y="685800"/>
              <a:ext cx="49111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83" name="Rectangle 3"/>
            <p:cNvSpPr/>
            <p:nvPr/>
          </p:nvSpPr>
          <p:spPr>
            <a:xfrm>
              <a:off x="3639960" y="6210360"/>
              <a:ext cx="49111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1955-LLF020 Linda, Larry and Franklin at the Enchanted Forest in 1955 (handwritten)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84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B81C6D1D-6783-456D-8259-592C6933965F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roup 4"/>
          <p:cNvGrpSpPr/>
          <p:nvPr/>
        </p:nvGrpSpPr>
        <p:grpSpPr>
          <a:xfrm>
            <a:off x="3576600" y="685800"/>
            <a:ext cx="5036400" cy="5866920"/>
            <a:chOff x="3576600" y="685800"/>
            <a:chExt cx="5036400" cy="5866920"/>
          </a:xfrm>
        </p:grpSpPr>
        <p:pic>
          <p:nvPicPr>
            <p:cNvPr id="286" name="Picture 2" descr="1955-LLF017 Linda, Larry and Frankie at the Maugansville piano - date estimated by the PJs"/>
            <p:cNvPicPr/>
            <p:nvPr/>
          </p:nvPicPr>
          <p:blipFill>
            <a:blip r:embed="rId1"/>
            <a:stretch/>
          </p:blipFill>
          <p:spPr>
            <a:xfrm>
              <a:off x="3576600" y="685800"/>
              <a:ext cx="50364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87" name="Rectangle 3"/>
            <p:cNvSpPr/>
            <p:nvPr/>
          </p:nvSpPr>
          <p:spPr>
            <a:xfrm>
              <a:off x="3576600" y="6210360"/>
              <a:ext cx="50364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1955-LLF017 Linda, Larry and Frankie at the Maugansville piano - date estimated by the PJs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88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BCC74547-762B-46A8-91D5-99E016BF0102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" name="Group 4"/>
          <p:cNvGrpSpPr/>
          <p:nvPr/>
        </p:nvGrpSpPr>
        <p:grpSpPr>
          <a:xfrm>
            <a:off x="3511440" y="685800"/>
            <a:ext cx="5166720" cy="5866920"/>
            <a:chOff x="3511440" y="685800"/>
            <a:chExt cx="5166720" cy="5866920"/>
          </a:xfrm>
        </p:grpSpPr>
        <p:pic>
          <p:nvPicPr>
            <p:cNvPr id="290" name="Picture 2" descr="1955-LLF002 Linda Larry Franklin w Lassie and puppies"/>
            <p:cNvPicPr/>
            <p:nvPr/>
          </p:nvPicPr>
          <p:blipFill>
            <a:blip r:embed="rId1"/>
            <a:stretch/>
          </p:blipFill>
          <p:spPr>
            <a:xfrm>
              <a:off x="3511440" y="685800"/>
              <a:ext cx="51667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91" name="Rectangle 3"/>
            <p:cNvSpPr/>
            <p:nvPr/>
          </p:nvSpPr>
          <p:spPr>
            <a:xfrm>
              <a:off x="3511440" y="6210360"/>
              <a:ext cx="51667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1955-LLF002 Linda Larry Franklin w Lassie and puppies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92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BE15E52-10B9-4769-B7DF-098CDFFEB5BA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roup 4"/>
          <p:cNvGrpSpPr/>
          <p:nvPr/>
        </p:nvGrpSpPr>
        <p:grpSpPr>
          <a:xfrm>
            <a:off x="3621240" y="685800"/>
            <a:ext cx="4949280" cy="5866920"/>
            <a:chOff x="3621240" y="685800"/>
            <a:chExt cx="4949280" cy="5866920"/>
          </a:xfrm>
        </p:grpSpPr>
        <p:pic>
          <p:nvPicPr>
            <p:cNvPr id="294" name="Picture 2" descr="1955-LLF021 Linda, Larry and Franklin at the Enchanted Forest in 1955 (handwritten)"/>
            <p:cNvPicPr/>
            <p:nvPr/>
          </p:nvPicPr>
          <p:blipFill>
            <a:blip r:embed="rId1"/>
            <a:stretch/>
          </p:blipFill>
          <p:spPr>
            <a:xfrm>
              <a:off x="3621240" y="685800"/>
              <a:ext cx="494928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95" name="Rectangle 3"/>
            <p:cNvSpPr/>
            <p:nvPr/>
          </p:nvSpPr>
          <p:spPr>
            <a:xfrm>
              <a:off x="3621240" y="6210360"/>
              <a:ext cx="494928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1955-LLF021 Linda, Larry and Franklin at the Enchanted Forest in 1955 (handwritten)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296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2CDF06F-E127-4F84-8995-F681DF094006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roup 4"/>
          <p:cNvGrpSpPr/>
          <p:nvPr/>
        </p:nvGrpSpPr>
        <p:grpSpPr>
          <a:xfrm>
            <a:off x="3691080" y="685800"/>
            <a:ext cx="4809240" cy="5866920"/>
            <a:chOff x="3691080" y="685800"/>
            <a:chExt cx="4809240" cy="5866920"/>
          </a:xfrm>
        </p:grpSpPr>
        <p:pic>
          <p:nvPicPr>
            <p:cNvPr id="298" name="Picture 2" descr="1955-LLF022 Linda, Larry and Franklin at the Enchanted Forest in 1955 (handwritten)"/>
            <p:cNvPicPr/>
            <p:nvPr/>
          </p:nvPicPr>
          <p:blipFill>
            <a:blip r:embed="rId1"/>
            <a:stretch/>
          </p:blipFill>
          <p:spPr>
            <a:xfrm>
              <a:off x="3691080" y="685800"/>
              <a:ext cx="48092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99" name="Rectangle 3"/>
            <p:cNvSpPr/>
            <p:nvPr/>
          </p:nvSpPr>
          <p:spPr>
            <a:xfrm>
              <a:off x="3691080" y="6210360"/>
              <a:ext cx="48092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1955-LLF022 Linda, Larry and Franklin at the Enchanted Forest in 1955 (handwritten)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00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0B4F2C72-40F7-4453-85DE-6D1906F7CB9F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roup 4"/>
          <p:cNvGrpSpPr/>
          <p:nvPr/>
        </p:nvGrpSpPr>
        <p:grpSpPr>
          <a:xfrm>
            <a:off x="3691080" y="685800"/>
            <a:ext cx="4809240" cy="5866920"/>
            <a:chOff x="3691080" y="685800"/>
            <a:chExt cx="4809240" cy="5866920"/>
          </a:xfrm>
        </p:grpSpPr>
        <p:pic>
          <p:nvPicPr>
            <p:cNvPr id="302" name="Picture 2" descr="1955-LLF023 Linda, Larry and Franklin at the Enchanted Forest in 1955 (handwritten)"/>
            <p:cNvPicPr/>
            <p:nvPr/>
          </p:nvPicPr>
          <p:blipFill>
            <a:blip r:embed="rId1"/>
            <a:stretch/>
          </p:blipFill>
          <p:spPr>
            <a:xfrm>
              <a:off x="3691080" y="685800"/>
              <a:ext cx="48092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03" name="Rectangle 3"/>
            <p:cNvSpPr/>
            <p:nvPr/>
          </p:nvSpPr>
          <p:spPr>
            <a:xfrm>
              <a:off x="3691080" y="6210360"/>
              <a:ext cx="48092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1955-LLF023 Linda, Larry and Franklin at the Enchanted Forest in 1955 (handwritten)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04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DA36893B-BF2B-42A6-8360-F7BC6BA066D1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roup 4"/>
          <p:cNvGrpSpPr/>
          <p:nvPr/>
        </p:nvGrpSpPr>
        <p:grpSpPr>
          <a:xfrm>
            <a:off x="3611520" y="685800"/>
            <a:ext cx="4968000" cy="5866920"/>
            <a:chOff x="3611520" y="685800"/>
            <a:chExt cx="4968000" cy="5866920"/>
          </a:xfrm>
        </p:grpSpPr>
        <p:pic>
          <p:nvPicPr>
            <p:cNvPr id="306" name="Picture 2" descr="1956-LLF001 summertime"/>
            <p:cNvPicPr/>
            <p:nvPr/>
          </p:nvPicPr>
          <p:blipFill>
            <a:blip r:embed="rId1"/>
            <a:stretch/>
          </p:blipFill>
          <p:spPr>
            <a:xfrm>
              <a:off x="3611520" y="685800"/>
              <a:ext cx="49680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07" name="Rectangle 3"/>
            <p:cNvSpPr/>
            <p:nvPr/>
          </p:nvSpPr>
          <p:spPr>
            <a:xfrm>
              <a:off x="3611520" y="6210360"/>
              <a:ext cx="49680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7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1956-LLF001 summertime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08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ACF7FF4-47D6-49D4-AEAF-C639C9FD2ADF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roup 4"/>
          <p:cNvGrpSpPr/>
          <p:nvPr/>
        </p:nvGrpSpPr>
        <p:grpSpPr>
          <a:xfrm>
            <a:off x="3635280" y="685800"/>
            <a:ext cx="4920480" cy="5866920"/>
            <a:chOff x="3635280" y="685800"/>
            <a:chExt cx="4920480" cy="5866920"/>
          </a:xfrm>
        </p:grpSpPr>
        <p:pic>
          <p:nvPicPr>
            <p:cNvPr id="310" name="Picture 2" descr="1958-LLF005 Christmas 1958 at Maugansville"/>
            <p:cNvPicPr/>
            <p:nvPr/>
          </p:nvPicPr>
          <p:blipFill>
            <a:blip r:embed="rId1"/>
            <a:stretch/>
          </p:blipFill>
          <p:spPr>
            <a:xfrm>
              <a:off x="3635280" y="685800"/>
              <a:ext cx="492048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11" name="Rectangle 3"/>
            <p:cNvSpPr/>
            <p:nvPr/>
          </p:nvSpPr>
          <p:spPr>
            <a:xfrm>
              <a:off x="3635280" y="6210360"/>
              <a:ext cx="492048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1958-LLF005 Christmas 1958 at Maugansville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12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CDD9C952-CB14-435A-BE5E-24F1C0FE9016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roup 4"/>
          <p:cNvGrpSpPr/>
          <p:nvPr/>
        </p:nvGrpSpPr>
        <p:grpSpPr>
          <a:xfrm>
            <a:off x="3540240" y="685800"/>
            <a:ext cx="5110920" cy="5866920"/>
            <a:chOff x="3540240" y="685800"/>
            <a:chExt cx="5110920" cy="5866920"/>
          </a:xfrm>
        </p:grpSpPr>
        <p:pic>
          <p:nvPicPr>
            <p:cNvPr id="314" name="Picture 2" descr="1958-LLF006 Larry and Franklin Cub Scouts 1958"/>
            <p:cNvPicPr/>
            <p:nvPr/>
          </p:nvPicPr>
          <p:blipFill>
            <a:blip r:embed="rId1"/>
            <a:stretch/>
          </p:blipFill>
          <p:spPr>
            <a:xfrm>
              <a:off x="3540240" y="685800"/>
              <a:ext cx="51109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15" name="Rectangle 3"/>
            <p:cNvSpPr/>
            <p:nvPr/>
          </p:nvSpPr>
          <p:spPr>
            <a:xfrm>
              <a:off x="3540240" y="6210360"/>
              <a:ext cx="51109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1958-LLF006 Larry and Franklin Cub Scouts 1958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16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7CE39770-ECEF-4F76-B5AF-9DFAF36A9999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roup 4"/>
          <p:cNvGrpSpPr/>
          <p:nvPr/>
        </p:nvGrpSpPr>
        <p:grpSpPr>
          <a:xfrm>
            <a:off x="3454560" y="685800"/>
            <a:ext cx="5280840" cy="5866920"/>
            <a:chOff x="3454560" y="685800"/>
            <a:chExt cx="5280840" cy="5866920"/>
          </a:xfrm>
        </p:grpSpPr>
        <p:pic>
          <p:nvPicPr>
            <p:cNvPr id="318" name="Picture 2" descr="1958-LLF014 - Franklin, Linda and Larry in cub scout and brownie uniforms - 1958 slide date"/>
            <p:cNvPicPr/>
            <p:nvPr/>
          </p:nvPicPr>
          <p:blipFill>
            <a:blip r:embed="rId1"/>
            <a:stretch/>
          </p:blipFill>
          <p:spPr>
            <a:xfrm>
              <a:off x="3454560" y="685800"/>
              <a:ext cx="52808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19" name="Rectangle 3"/>
            <p:cNvSpPr/>
            <p:nvPr/>
          </p:nvSpPr>
          <p:spPr>
            <a:xfrm>
              <a:off x="3454560" y="6210360"/>
              <a:ext cx="52808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1958-LLF014 - Franklin, Linda and Larry in cub scout and brownie uniforms - 1958 slide date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20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BFEF59A7-4415-4537-BD08-28D45EDBF69B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roup 4"/>
          <p:cNvGrpSpPr/>
          <p:nvPr/>
        </p:nvGrpSpPr>
        <p:grpSpPr>
          <a:xfrm>
            <a:off x="3479760" y="685800"/>
            <a:ext cx="5230080" cy="5866920"/>
            <a:chOff x="3479760" y="685800"/>
            <a:chExt cx="5230080" cy="5866920"/>
          </a:xfrm>
        </p:grpSpPr>
        <p:pic>
          <p:nvPicPr>
            <p:cNvPr id="322" name="Picture 2" descr="1959-LLF004 Ready for 1st day of school Sept 1959"/>
            <p:cNvPicPr/>
            <p:nvPr/>
          </p:nvPicPr>
          <p:blipFill>
            <a:blip r:embed="rId1"/>
            <a:stretch/>
          </p:blipFill>
          <p:spPr>
            <a:xfrm>
              <a:off x="3479760" y="685800"/>
              <a:ext cx="523008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23" name="Rectangle 3"/>
            <p:cNvSpPr/>
            <p:nvPr/>
          </p:nvSpPr>
          <p:spPr>
            <a:xfrm>
              <a:off x="3479760" y="6210360"/>
              <a:ext cx="523008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1959-LLF004 Ready for 1st day of school Sept 1959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24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84E533F3-A03D-4DBE-8DD9-4EA9424FC011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roup 4"/>
          <p:cNvGrpSpPr/>
          <p:nvPr/>
        </p:nvGrpSpPr>
        <p:grpSpPr>
          <a:xfrm>
            <a:off x="3774960" y="685800"/>
            <a:ext cx="4639680" cy="5866920"/>
            <a:chOff x="3774960" y="685800"/>
            <a:chExt cx="4639680" cy="5866920"/>
          </a:xfrm>
        </p:grpSpPr>
        <p:pic>
          <p:nvPicPr>
            <p:cNvPr id="326" name="Picture 2" descr="1959-LLF012 The Boys in Action - Frankie and Larry in the kitchen at Maugansville 1959 slide date"/>
            <p:cNvPicPr/>
            <p:nvPr/>
          </p:nvPicPr>
          <p:blipFill>
            <a:blip r:embed="rId1"/>
            <a:stretch/>
          </p:blipFill>
          <p:spPr>
            <a:xfrm>
              <a:off x="3774960" y="685800"/>
              <a:ext cx="463968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27" name="Rectangle 3"/>
            <p:cNvSpPr/>
            <p:nvPr/>
          </p:nvSpPr>
          <p:spPr>
            <a:xfrm>
              <a:off x="3774960" y="6210360"/>
              <a:ext cx="463968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14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1959-LLF012 The Boys in Action - Frankie and Larry in the kitchen at Maugansville 1959 slide date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28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6380B938-8321-4E1B-A554-FE8A762EFA90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roup 4"/>
          <p:cNvGrpSpPr/>
          <p:nvPr/>
        </p:nvGrpSpPr>
        <p:grpSpPr>
          <a:xfrm>
            <a:off x="2440080" y="-226080"/>
            <a:ext cx="7309800" cy="7309800"/>
            <a:chOff x="2440080" y="-226080"/>
            <a:chExt cx="7309800" cy="7309800"/>
          </a:xfrm>
        </p:grpSpPr>
        <p:pic>
          <p:nvPicPr>
            <p:cNvPr id="330" name="Picture 2" descr="1960-LLF009 Linda Larry Franklin w Hazel Aunt Hannah &amp; Bob Rumsby"/>
            <p:cNvPicPr/>
            <p:nvPr/>
          </p:nvPicPr>
          <p:blipFill>
            <a:blip r:embed="rId1"/>
            <a:stretch/>
          </p:blipFill>
          <p:spPr>
            <a:xfrm rot="16200000">
              <a:off x="2439360" y="685800"/>
              <a:ext cx="73098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31" name="Rectangle 3"/>
            <p:cNvSpPr/>
            <p:nvPr/>
          </p:nvSpPr>
          <p:spPr>
            <a:xfrm>
              <a:off x="2440080" y="6210360"/>
              <a:ext cx="73098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1960-LLF009 Linda Larry Franklin w Hazel Aunt Hannah &amp; Bob Rumsby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32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37F1B635-5862-4A18-A57A-CEB12E3208D9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roup 4"/>
          <p:cNvGrpSpPr/>
          <p:nvPr/>
        </p:nvGrpSpPr>
        <p:grpSpPr>
          <a:xfrm>
            <a:off x="3576600" y="685800"/>
            <a:ext cx="5037840" cy="5866920"/>
            <a:chOff x="3576600" y="685800"/>
            <a:chExt cx="5037840" cy="5866920"/>
          </a:xfrm>
        </p:grpSpPr>
        <p:pic>
          <p:nvPicPr>
            <p:cNvPr id="334" name="Picture 2" descr="1960-LLF013 An adorable trio - Franklin, Linda and Larry Baer - 1960"/>
            <p:cNvPicPr/>
            <p:nvPr/>
          </p:nvPicPr>
          <p:blipFill>
            <a:blip r:embed="rId1"/>
            <a:stretch/>
          </p:blipFill>
          <p:spPr>
            <a:xfrm>
              <a:off x="3576600" y="685800"/>
              <a:ext cx="503784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35" name="Rectangle 3"/>
            <p:cNvSpPr/>
            <p:nvPr/>
          </p:nvSpPr>
          <p:spPr>
            <a:xfrm>
              <a:off x="3576600" y="6210360"/>
              <a:ext cx="503784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1960-LLF013 An adorable trio - Franklin, Linda and Larry Baer - 1960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36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E35BFB9B-38BB-4113-9812-E9CD30D5858B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roup 4"/>
          <p:cNvGrpSpPr/>
          <p:nvPr/>
        </p:nvGrpSpPr>
        <p:grpSpPr>
          <a:xfrm>
            <a:off x="3587760" y="685800"/>
            <a:ext cx="5014080" cy="5866920"/>
            <a:chOff x="3587760" y="685800"/>
            <a:chExt cx="5014080" cy="5866920"/>
          </a:xfrm>
        </p:grpSpPr>
        <p:pic>
          <p:nvPicPr>
            <p:cNvPr id="338" name="Picture 2" descr="1960-LLF015 The Snow Fort Winter 1960 - Larry and friends 1960"/>
            <p:cNvPicPr/>
            <p:nvPr/>
          </p:nvPicPr>
          <p:blipFill>
            <a:blip r:embed="rId1"/>
            <a:stretch/>
          </p:blipFill>
          <p:spPr>
            <a:xfrm>
              <a:off x="3587760" y="685800"/>
              <a:ext cx="501408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39" name="Rectangle 3"/>
            <p:cNvSpPr/>
            <p:nvPr/>
          </p:nvSpPr>
          <p:spPr>
            <a:xfrm>
              <a:off x="3587760" y="6210360"/>
              <a:ext cx="501408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1960-LLF015 The Snow Fort Winter 1960 - Larry and friends 1960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40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1993A244-D2F5-43C1-9843-0FB4E0CDA2DB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roup 4"/>
          <p:cNvGrpSpPr/>
          <p:nvPr/>
        </p:nvGrpSpPr>
        <p:grpSpPr>
          <a:xfrm>
            <a:off x="3666960" y="685800"/>
            <a:ext cx="4855320" cy="5866920"/>
            <a:chOff x="3666960" y="685800"/>
            <a:chExt cx="4855320" cy="5866920"/>
          </a:xfrm>
        </p:grpSpPr>
        <p:pic>
          <p:nvPicPr>
            <p:cNvPr id="342" name="Picture 2" descr="1960-LLF016 The Snow Fort Winter 1960 - Larry and Franklin 1960"/>
            <p:cNvPicPr/>
            <p:nvPr/>
          </p:nvPicPr>
          <p:blipFill>
            <a:blip r:embed="rId1"/>
            <a:stretch/>
          </p:blipFill>
          <p:spPr>
            <a:xfrm>
              <a:off x="3666960" y="685800"/>
              <a:ext cx="48553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43" name="Rectangle 3"/>
            <p:cNvSpPr/>
            <p:nvPr/>
          </p:nvSpPr>
          <p:spPr>
            <a:xfrm>
              <a:off x="3666960" y="6210360"/>
              <a:ext cx="48553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1960-LLF016 The Snow Fort Winter 1960 - Larry and Franklin 1960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44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4341F437-B8B9-4B47-90C0-C46390FA7122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" name="Group 4"/>
          <p:cNvGrpSpPr/>
          <p:nvPr/>
        </p:nvGrpSpPr>
        <p:grpSpPr>
          <a:xfrm>
            <a:off x="3505320" y="685800"/>
            <a:ext cx="5179320" cy="5866920"/>
            <a:chOff x="3505320" y="685800"/>
            <a:chExt cx="5179320" cy="5866920"/>
          </a:xfrm>
        </p:grpSpPr>
        <p:pic>
          <p:nvPicPr>
            <p:cNvPr id="346" name="Picture 2" descr="1962-LLF003 Portia Washington Pittman daughter of BTWashinton"/>
            <p:cNvPicPr/>
            <p:nvPr/>
          </p:nvPicPr>
          <p:blipFill>
            <a:blip r:embed="rId1"/>
            <a:stretch/>
          </p:blipFill>
          <p:spPr>
            <a:xfrm>
              <a:off x="3505320" y="685800"/>
              <a:ext cx="517932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47" name="Rectangle 3"/>
            <p:cNvSpPr/>
            <p:nvPr/>
          </p:nvSpPr>
          <p:spPr>
            <a:xfrm>
              <a:off x="3505320" y="6210360"/>
              <a:ext cx="517932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1962-LLF003 Portia Washington Pittman daughter of BTWashinton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48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58410D99-AC08-460A-8F0C-F12F5C7EDD3D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roup 4"/>
          <p:cNvGrpSpPr/>
          <p:nvPr/>
        </p:nvGrpSpPr>
        <p:grpSpPr>
          <a:xfrm>
            <a:off x="892440" y="-380880"/>
            <a:ext cx="8022600" cy="5866920"/>
            <a:chOff x="892440" y="-380880"/>
            <a:chExt cx="8022600" cy="5866920"/>
          </a:xfrm>
        </p:grpSpPr>
        <p:pic>
          <p:nvPicPr>
            <p:cNvPr id="350" name="Picture 2" descr="1964-LLF010 Larry and Frank on the Maugansville couch (shot by Bill perhaps) at Christmas 1964"/>
            <p:cNvPicPr/>
            <p:nvPr/>
          </p:nvPicPr>
          <p:blipFill>
            <a:blip r:embed="rId1"/>
            <a:stretch/>
          </p:blipFill>
          <p:spPr>
            <a:xfrm>
              <a:off x="892440" y="-380880"/>
              <a:ext cx="802260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51" name="Rectangle 3"/>
            <p:cNvSpPr/>
            <p:nvPr/>
          </p:nvSpPr>
          <p:spPr>
            <a:xfrm>
              <a:off x="892440" y="5143680"/>
              <a:ext cx="802260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1964-LLF010 Larry and Frank on the Maugansville couch (shot by Bill perhaps) at Christmas 1964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52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2D455F46-57D5-4334-B4E9-8D0BC0A8FF46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roup 4"/>
          <p:cNvGrpSpPr/>
          <p:nvPr/>
        </p:nvGrpSpPr>
        <p:grpSpPr>
          <a:xfrm>
            <a:off x="1876320" y="685800"/>
            <a:ext cx="8436960" cy="5866920"/>
            <a:chOff x="1876320" y="685800"/>
            <a:chExt cx="8436960" cy="5866920"/>
          </a:xfrm>
        </p:grpSpPr>
        <p:pic>
          <p:nvPicPr>
            <p:cNvPr id="354" name="Picture 2" descr="1964-LLF011 Bill Linda Larry Franklin playing cards at Maugansville living room"/>
            <p:cNvPicPr/>
            <p:nvPr/>
          </p:nvPicPr>
          <p:blipFill>
            <a:blip r:embed="rId1"/>
            <a:stretch/>
          </p:blipFill>
          <p:spPr>
            <a:xfrm>
              <a:off x="1876320" y="685800"/>
              <a:ext cx="8436960" cy="5485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55" name="Rectangle 3"/>
            <p:cNvSpPr/>
            <p:nvPr/>
          </p:nvSpPr>
          <p:spPr>
            <a:xfrm>
              <a:off x="1876320" y="6210360"/>
              <a:ext cx="8436960" cy="3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rmAutofit fontScale="26000"/>
            </a:bodyPr>
            <a:p>
              <a:pPr algn="ctr">
                <a:lnSpc>
                  <a:spcPct val="100000"/>
                </a:lnSpc>
              </a:pPr>
              <a:r>
                <a:rPr b="0" lang="en-US" sz="2400" spc="-1" strike="noStrike">
                  <a:solidFill>
                    <a:srgbClr val="ffffff"/>
                  </a:solidFill>
                  <a:latin typeface="Calibri"/>
                  <a:ea typeface="DejaVu Sans"/>
                </a:rPr>
                <a:t>1964-LLF011 Bill Linda Larry Franklin playing cards at Maugansville living room</a:t>
              </a:r>
              <a:endParaRPr b="0" lang="en-US" sz="2400" spc="-1" strike="noStrike">
                <a:latin typeface="Arial"/>
              </a:endParaRPr>
            </a:p>
          </p:txBody>
        </p:sp>
      </p:grpSp>
      <p:sp>
        <p:nvSpPr>
          <p:cNvPr id="356" name="Slide Number Placeholder 1"/>
          <p:cNvSpPr/>
          <p:nvPr/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</a:pPr>
            <a:fld id="{38DEBB16-D8BA-426B-BEE2-AB6B364ADCAC}" type="slidenum">
              <a:rPr b="0" lang="en-US" sz="1200" spc="-1" strike="noStrike">
                <a:solidFill>
                  <a:srgbClr val="ffffff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Application>LibreOffice/7.1.0.3$Windows_X86_64 LibreOffice_project/f6099ecf3d29644b5008cc8f48f42f4a40986e4c</Application>
  <AppVersion>15.0000</AppVersion>
  <Words>815</Words>
  <Paragraphs>124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2021-02-13T15:22:39Z</dcterms:created>
  <dc:creator>Owner</dc:creator>
  <dc:description/>
  <dc:language>en-US</dc:language>
  <cp:lastModifiedBy/>
  <dcterms:modified xsi:type="dcterms:W3CDTF">2021-03-08T16:42:59Z</dcterms:modified>
  <cp:revision>6</cp:revision>
  <dc:subject/>
  <dc:title>Photo Album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2812913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D8.0.1</vt:lpwstr>
  </property>
  <property fmtid="{D5CDD505-2E9C-101B-9397-08002B2CF9AE}" pid="5" name="PresentationFormat">
    <vt:lpwstr>Widescreen</vt:lpwstr>
  </property>
  <property fmtid="{D5CDD505-2E9C-101B-9397-08002B2CF9AE}" pid="6" name="Slides">
    <vt:i4>61</vt:i4>
  </property>
</Properties>
</file>