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50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51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52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53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slides/_rels/slide55.xml.rels" ContentType="application/vnd.openxmlformats-package.relationships+xml"/>
  <Override PartName="/ppt/slides/_rels/slide56.xml.rels" ContentType="application/vnd.openxmlformats-package.relationships+xml"/>
  <Override PartName="/ppt/slides/_rels/slide57.xml.rels" ContentType="application/vnd.openxmlformats-package.relationships+xml"/>
  <Override PartName="/ppt/slides/_rels/slide58.xml.rels" ContentType="application/vnd.openxmlformats-package.relationships+xml"/>
  <Override PartName="/ppt/slides/_rels/slide59.xml.rels" ContentType="application/vnd.openxmlformats-package.relationships+xml"/>
  <Override PartName="/ppt/slides/_rels/slide60.xml.rels" ContentType="application/vnd.openxmlformats-package.relationships+xml"/>
  <Override PartName="/ppt/slides/_rels/slide61.xml.rels" ContentType="application/vnd.openxmlformats-package.relationships+xml"/>
  <Override PartName="/ppt/slides/_rels/slide62.xml.rels" ContentType="application/vnd.openxmlformats-package.relationships+xml"/>
  <Override PartName="/ppt/slides/_rels/slide63.xml.rels" ContentType="application/vnd.openxmlformats-package.relationships+xml"/>
  <Override PartName="/ppt/media/image53.jpeg" ContentType="image/jpeg"/>
  <Override PartName="/ppt/media/image1.jpeg" ContentType="image/jpeg"/>
  <Override PartName="/ppt/media/image54.jpeg" ContentType="image/jpeg"/>
  <Override PartName="/ppt/media/image2.jpeg" ContentType="image/jpeg"/>
  <Override PartName="/ppt/media/image55.jpeg" ContentType="image/jpeg"/>
  <Override PartName="/ppt/media/image3.jpeg" ContentType="image/jpeg"/>
  <Override PartName="/ppt/media/image56.jpeg" ContentType="image/jpeg"/>
  <Override PartName="/ppt/media/image4.jpeg" ContentType="image/jpeg"/>
  <Override PartName="/ppt/media/image5.jpeg" ContentType="image/jpeg"/>
  <Override PartName="/ppt/media/image57.jpeg" ContentType="image/jpeg"/>
  <Override PartName="/ppt/media/image6.jpeg" ContentType="image/jpeg"/>
  <Override PartName="/ppt/media/image58.jpeg" ContentType="image/jpeg"/>
  <Override PartName="/ppt/media/image7.jpeg" ContentType="image/jpeg"/>
  <Override PartName="/ppt/media/image59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2.jpeg" ContentType="image/jpeg"/>
  <Override PartName="/ppt/media/image43.jpeg" ContentType="image/jpeg"/>
  <Override PartName="/ppt/media/image44.jpeg" ContentType="image/jpeg"/>
  <Override PartName="/ppt/media/image45.jpeg" ContentType="image/jpeg"/>
  <Override PartName="/ppt/media/image46.jpeg" ContentType="image/jpeg"/>
  <Override PartName="/ppt/media/image47.jpeg" ContentType="image/jpeg"/>
  <Override PartName="/ppt/media/image48.jpeg" ContentType="image/jpeg"/>
  <Override PartName="/ppt/media/image49.jpeg" ContentType="image/jpeg"/>
  <Override PartName="/ppt/media/image50.jpeg" ContentType="image/jpeg"/>
  <Override PartName="/ppt/media/image51.jpeg" ContentType="image/jpeg"/>
  <Override PartName="/ppt/media/image52.jpeg" ContentType="image/jpeg"/>
  <Override PartName="/ppt/media/image60.jpeg" ContentType="image/jpeg"/>
  <Override PartName="/ppt/media/image6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</p:sldIdLst>
  <p:sldSz cx="12192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60" Type="http://schemas.openxmlformats.org/officeDocument/2006/relationships/slide" Target="slides/slide57.xml"/><Relationship Id="rId61" Type="http://schemas.openxmlformats.org/officeDocument/2006/relationships/slide" Target="slides/slide58.xml"/><Relationship Id="rId62" Type="http://schemas.openxmlformats.org/officeDocument/2006/relationships/slide" Target="slides/slide59.xml"/><Relationship Id="rId63" Type="http://schemas.openxmlformats.org/officeDocument/2006/relationships/slide" Target="slides/slide60.xml"/><Relationship Id="rId64" Type="http://schemas.openxmlformats.org/officeDocument/2006/relationships/slide" Target="slides/slide61.xml"/><Relationship Id="rId65" Type="http://schemas.openxmlformats.org/officeDocument/2006/relationships/slide" Target="slides/slide62.xml"/><Relationship Id="rId66" Type="http://schemas.openxmlformats.org/officeDocument/2006/relationships/slide" Target="slides/slide6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en-US" sz="6000" spc="-1" strike="noStrike">
                <a:solidFill>
                  <a:srgbClr val="ffffff"/>
                </a:solidFill>
                <a:latin typeface="Calibri Light"/>
              </a:rPr>
              <a:t>Click to edit Master title style</a:t>
            </a:r>
            <a:endParaRPr b="0" lang="en-US" sz="60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6F9FD3F7-9C2A-4EB6-9B7C-1784414A6B80}" type="datetime">
              <a:rPr b="0" lang="en-US" sz="1200" spc="-1" strike="noStrike">
                <a:solidFill>
                  <a:srgbClr val="ffffff"/>
                </a:solidFill>
                <a:latin typeface="Calibri"/>
              </a:rPr>
              <a:t>3/9/21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6243031-B4E8-4F01-9F73-DCE9F2FC82BD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ffffff"/>
                </a:solidFill>
                <a:latin typeface="Calibri"/>
              </a:rPr>
              <a:t>Click to edit the outline text format</a:t>
            </a:r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latin typeface="Calibri"/>
              </a:rPr>
              <a:t>Second Outline Level</a:t>
            </a:r>
            <a:endParaRPr b="0" lang="en-US" sz="2000" spc="-1" strike="noStrike">
              <a:solidFill>
                <a:srgbClr val="ffffff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C56C2584-B348-46F6-8093-7D1CCF10A51D}" type="datetime">
              <a:rPr b="0" lang="en-US" sz="1200" spc="-1" strike="noStrike">
                <a:solidFill>
                  <a:srgbClr val="ffffff"/>
                </a:solidFill>
                <a:latin typeface="Calibri"/>
              </a:rPr>
              <a:t>3/9/21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BC72A8A6-0E83-4908-B332-1D16A395B3B9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Click to edit the title text format</a:t>
            </a: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ffffff"/>
                </a:solidFill>
                <a:latin typeface="Calibri"/>
              </a:rPr>
              <a:t>Click to edit the outline text format</a:t>
            </a:r>
            <a:endParaRPr b="0" lang="en-US" sz="2800" spc="-1" strike="noStrike">
              <a:solidFill>
                <a:srgbClr val="ffffff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latin typeface="Calibri"/>
              </a:rPr>
              <a:t>Second Outline Level</a:t>
            </a:r>
            <a:endParaRPr b="0" lang="en-US" sz="2000" spc="-1" strike="noStrike">
              <a:solidFill>
                <a:srgbClr val="ffffff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Third Outline Level</a:t>
            </a: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Fourth Outline Level</a:t>
            </a: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slideLayout" Target="../slideLayouts/slideLayout1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1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slideLayout" Target="../slideLayouts/slideLayout13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slideLayout" Target="../slideLayouts/slideLayout13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slideLayout" Target="../slideLayouts/slideLayout13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slideLayout" Target="../slideLayouts/slideLayout13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slideLayout" Target="../slideLayouts/slideLayout13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1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slideLayout" Target="../slideLayouts/slideLayout13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slideLayout" Target="../slideLayouts/slideLayout13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1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slideLayout" Target="../slideLayouts/slideLayout13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slideLayout" Target="../slideLayouts/slideLayout13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slideLayout" Target="../slideLayouts/slideLayout13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55.jpeg"/><Relationship Id="rId2" Type="http://schemas.openxmlformats.org/officeDocument/2006/relationships/slideLayout" Target="../slideLayouts/slideLayout13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slideLayout" Target="../slideLayouts/slideLayout13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slideLayout" Target="../slideLayouts/slideLayout13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image" Target="../media/image58.jpeg"/><Relationship Id="rId2" Type="http://schemas.openxmlformats.org/officeDocument/2006/relationships/slideLayout" Target="../slideLayouts/slideLayout13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image" Target="../media/image59.jpeg"/><Relationship Id="rId2" Type="http://schemas.openxmlformats.org/officeDocument/2006/relationships/slideLayout" Target="../slideLayouts/slideLayout13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slideLayout" Target="../slideLayouts/slideLayout13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image" Target="../media/image61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algn="ctr">
              <a:lnSpc>
                <a:spcPct val="90000"/>
              </a:lnSpc>
            </a:pPr>
            <a:r>
              <a:rPr b="0" lang="en-US" sz="6000" spc="-1" strike="noStrike">
                <a:solidFill>
                  <a:srgbClr val="ffffff"/>
                </a:solidFill>
                <a:latin typeface="Calibri Light"/>
              </a:rPr>
              <a:t>TNN:</a:t>
            </a:r>
            <a:br/>
            <a:r>
              <a:rPr b="0" lang="en-US" sz="3600" spc="-1" strike="noStrike">
                <a:solidFill>
                  <a:srgbClr val="ffffff"/>
                </a:solidFill>
                <a:latin typeface="Calibri Light"/>
              </a:rPr>
              <a:t>Nova Scotia, New Brunswick and New England</a:t>
            </a:r>
            <a:endParaRPr b="0" lang="en-US" sz="36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4"/>
          <p:cNvGrpSpPr/>
          <p:nvPr/>
        </p:nvGrpSpPr>
        <p:grpSpPr>
          <a:xfrm>
            <a:off x="2571840" y="48240"/>
            <a:ext cx="6762240" cy="6762240"/>
            <a:chOff x="2571840" y="48240"/>
            <a:chExt cx="6762240" cy="6762240"/>
          </a:xfrm>
        </p:grpSpPr>
        <p:pic>
          <p:nvPicPr>
            <p:cNvPr id="84" name="Picture 2" descr="1955-TNN001 Hazel and family enering Nova Scotia 1955"/>
            <p:cNvPicPr/>
            <p:nvPr/>
          </p:nvPicPr>
          <p:blipFill>
            <a:blip r:embed="rId1"/>
            <a:stretch/>
          </p:blipFill>
          <p:spPr>
            <a:xfrm rot="16200000">
              <a:off x="2571840" y="893520"/>
              <a:ext cx="6762240" cy="5071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5" name="Rectangle 3"/>
            <p:cNvSpPr/>
            <p:nvPr/>
          </p:nvSpPr>
          <p:spPr>
            <a:xfrm>
              <a:off x="2571840" y="6000120"/>
              <a:ext cx="6762240" cy="316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2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1955-TNN001 Hazel and family enering Nova Scotia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4"/>
          <p:cNvGrpSpPr/>
          <p:nvPr/>
        </p:nvGrpSpPr>
        <p:grpSpPr>
          <a:xfrm>
            <a:off x="3522600" y="685800"/>
            <a:ext cx="5146200" cy="5867280"/>
            <a:chOff x="3522600" y="685800"/>
            <a:chExt cx="5146200" cy="5867280"/>
          </a:xfrm>
        </p:grpSpPr>
        <p:pic>
          <p:nvPicPr>
            <p:cNvPr id="87" name="Picture 2" descr="1955-TNN006 The Piper in Nova Scotia 1955"/>
            <p:cNvPicPr/>
            <p:nvPr/>
          </p:nvPicPr>
          <p:blipFill>
            <a:blip r:embed="rId1"/>
            <a:stretch/>
          </p:blipFill>
          <p:spPr>
            <a:xfrm>
              <a:off x="3522600" y="685800"/>
              <a:ext cx="51462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8" name="Rectangle 3"/>
            <p:cNvSpPr/>
            <p:nvPr/>
          </p:nvSpPr>
          <p:spPr>
            <a:xfrm>
              <a:off x="3522600" y="6210360"/>
              <a:ext cx="51462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1955-TNN006 The Piper in Nova Scotia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4"/>
          <p:cNvGrpSpPr/>
          <p:nvPr/>
        </p:nvGrpSpPr>
        <p:grpSpPr>
          <a:xfrm>
            <a:off x="2743200" y="-1066680"/>
            <a:ext cx="7314840" cy="5867280"/>
            <a:chOff x="2743200" y="-1066680"/>
            <a:chExt cx="7314840" cy="5867280"/>
          </a:xfrm>
        </p:grpSpPr>
        <p:pic>
          <p:nvPicPr>
            <p:cNvPr id="90" name="Picture 2" descr="1955-TNN002 Entrance to Nova Scotia Canada Larry Franklin with true Scotsman"/>
            <p:cNvPicPr/>
            <p:nvPr/>
          </p:nvPicPr>
          <p:blipFill>
            <a:blip r:embed="rId1"/>
            <a:stretch/>
          </p:blipFill>
          <p:spPr>
            <a:xfrm>
              <a:off x="2743200" y="-1066680"/>
              <a:ext cx="731484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1" name="Rectangle 3"/>
            <p:cNvSpPr/>
            <p:nvPr/>
          </p:nvSpPr>
          <p:spPr>
            <a:xfrm>
              <a:off x="2743200" y="4457880"/>
              <a:ext cx="731484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1955-TNN002 Entrance to Nova Scotia Canada Larry Franklin with true Scotsman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oup 4"/>
          <p:cNvGrpSpPr/>
          <p:nvPr/>
        </p:nvGrpSpPr>
        <p:grpSpPr>
          <a:xfrm>
            <a:off x="3560760" y="685800"/>
            <a:ext cx="5070240" cy="5867280"/>
            <a:chOff x="3560760" y="685800"/>
            <a:chExt cx="5070240" cy="5867280"/>
          </a:xfrm>
        </p:grpSpPr>
        <p:pic>
          <p:nvPicPr>
            <p:cNvPr id="93" name="Picture 2" descr="1955-TNN005 A true Scotsman with bagpopes Entrance to NScotia 1955"/>
            <p:cNvPicPr/>
            <p:nvPr/>
          </p:nvPicPr>
          <p:blipFill>
            <a:blip r:embed="rId1"/>
            <a:stretch/>
          </p:blipFill>
          <p:spPr>
            <a:xfrm>
              <a:off x="3560760" y="685800"/>
              <a:ext cx="507024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4" name="Rectangle 3"/>
            <p:cNvSpPr/>
            <p:nvPr/>
          </p:nvSpPr>
          <p:spPr>
            <a:xfrm>
              <a:off x="3560760" y="6210360"/>
              <a:ext cx="507024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1955-TNN005 A true Scotsman with bagpopes Entrance to NScotia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4"/>
          <p:cNvGrpSpPr/>
          <p:nvPr/>
        </p:nvGrpSpPr>
        <p:grpSpPr>
          <a:xfrm>
            <a:off x="3618000" y="685800"/>
            <a:ext cx="4954320" cy="5867280"/>
            <a:chOff x="3618000" y="685800"/>
            <a:chExt cx="4954320" cy="5867280"/>
          </a:xfrm>
        </p:grpSpPr>
        <p:pic>
          <p:nvPicPr>
            <p:cNvPr id="96" name="Picture 2" descr="1955-TNN003 Haymaking in Nova Scotia 1955"/>
            <p:cNvPicPr/>
            <p:nvPr/>
          </p:nvPicPr>
          <p:blipFill>
            <a:blip r:embed="rId1"/>
            <a:stretch/>
          </p:blipFill>
          <p:spPr>
            <a:xfrm>
              <a:off x="3618000" y="685800"/>
              <a:ext cx="49543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7" name="Rectangle 3"/>
            <p:cNvSpPr/>
            <p:nvPr/>
          </p:nvSpPr>
          <p:spPr>
            <a:xfrm>
              <a:off x="3618000" y="6210360"/>
              <a:ext cx="49543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1955-TNN003 Haymaking in Nova Scotia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4"/>
          <p:cNvGrpSpPr/>
          <p:nvPr/>
        </p:nvGrpSpPr>
        <p:grpSpPr>
          <a:xfrm>
            <a:off x="3610080" y="685800"/>
            <a:ext cx="4970160" cy="5867280"/>
            <a:chOff x="3610080" y="685800"/>
            <a:chExt cx="4970160" cy="5867280"/>
          </a:xfrm>
        </p:grpSpPr>
        <p:pic>
          <p:nvPicPr>
            <p:cNvPr id="99" name="Picture 2" descr="1955-TNN004 Five Islands Bay of Fundy Nova Scotia"/>
            <p:cNvPicPr/>
            <p:nvPr/>
          </p:nvPicPr>
          <p:blipFill>
            <a:blip r:embed="rId1"/>
            <a:stretch/>
          </p:blipFill>
          <p:spPr>
            <a:xfrm>
              <a:off x="3610080" y="685800"/>
              <a:ext cx="49701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0" name="Rectangle 3"/>
            <p:cNvSpPr/>
            <p:nvPr/>
          </p:nvSpPr>
          <p:spPr>
            <a:xfrm>
              <a:off x="3610080" y="6210360"/>
              <a:ext cx="49701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1955-TNN004 Five Islands Bay of Fundy Nova Scotia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roup 4"/>
          <p:cNvGrpSpPr/>
          <p:nvPr/>
        </p:nvGrpSpPr>
        <p:grpSpPr>
          <a:xfrm>
            <a:off x="3062160" y="685800"/>
            <a:ext cx="6065640" cy="5867280"/>
            <a:chOff x="3062160" y="685800"/>
            <a:chExt cx="6065640" cy="5867280"/>
          </a:xfrm>
        </p:grpSpPr>
        <p:pic>
          <p:nvPicPr>
            <p:cNvPr id="102" name="Picture 2" descr="1955-TNN007 Covered bridge in New Brunswick 1955"/>
            <p:cNvPicPr/>
            <p:nvPr/>
          </p:nvPicPr>
          <p:blipFill>
            <a:blip r:embed="rId1"/>
            <a:stretch/>
          </p:blipFill>
          <p:spPr>
            <a:xfrm>
              <a:off x="3062160" y="685800"/>
              <a:ext cx="606564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3" name="Rectangle 3"/>
            <p:cNvSpPr/>
            <p:nvPr/>
          </p:nvSpPr>
          <p:spPr>
            <a:xfrm>
              <a:off x="3062160" y="6210360"/>
              <a:ext cx="606564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1955-TNN007 Covered bridge in New Brunswick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4"/>
          <p:cNvGrpSpPr/>
          <p:nvPr/>
        </p:nvGrpSpPr>
        <p:grpSpPr>
          <a:xfrm>
            <a:off x="3139920" y="685800"/>
            <a:ext cx="5911560" cy="5867280"/>
            <a:chOff x="3139920" y="685800"/>
            <a:chExt cx="5911560" cy="5867280"/>
          </a:xfrm>
        </p:grpSpPr>
        <p:pic>
          <p:nvPicPr>
            <p:cNvPr id="105" name="Picture 2" descr="1955-TNN008 Grand Lake in New Brunswick 1955"/>
            <p:cNvPicPr/>
            <p:nvPr/>
          </p:nvPicPr>
          <p:blipFill>
            <a:blip r:embed="rId1"/>
            <a:stretch/>
          </p:blipFill>
          <p:spPr>
            <a:xfrm>
              <a:off x="3139920" y="685800"/>
              <a:ext cx="59115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6" name="Rectangle 3"/>
            <p:cNvSpPr/>
            <p:nvPr/>
          </p:nvSpPr>
          <p:spPr>
            <a:xfrm>
              <a:off x="3139920" y="6210360"/>
              <a:ext cx="59115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1955-TNN008 Grand Lake in New Brunswick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roup 4"/>
          <p:cNvGrpSpPr/>
          <p:nvPr/>
        </p:nvGrpSpPr>
        <p:grpSpPr>
          <a:xfrm>
            <a:off x="3492360" y="685800"/>
            <a:ext cx="5206680" cy="5867280"/>
            <a:chOff x="3492360" y="685800"/>
            <a:chExt cx="5206680" cy="5867280"/>
          </a:xfrm>
        </p:grpSpPr>
        <p:pic>
          <p:nvPicPr>
            <p:cNvPr id="108" name="Picture 2" descr="1955-TNN009 Russell Burrell residence at Harvey Station New Brunswick 1955"/>
            <p:cNvPicPr/>
            <p:nvPr/>
          </p:nvPicPr>
          <p:blipFill>
            <a:blip r:embed="rId1"/>
            <a:stretch/>
          </p:blipFill>
          <p:spPr>
            <a:xfrm>
              <a:off x="3492360" y="685800"/>
              <a:ext cx="520668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9" name="Rectangle 3"/>
            <p:cNvSpPr/>
            <p:nvPr/>
          </p:nvSpPr>
          <p:spPr>
            <a:xfrm>
              <a:off x="3492360" y="6210360"/>
              <a:ext cx="520668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1955-TNN009 Russell Burrell residence at Harvey Station New Brunswick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4"/>
          <p:cNvGrpSpPr/>
          <p:nvPr/>
        </p:nvGrpSpPr>
        <p:grpSpPr>
          <a:xfrm>
            <a:off x="3208320" y="685800"/>
            <a:ext cx="5775120" cy="5867280"/>
            <a:chOff x="3208320" y="685800"/>
            <a:chExt cx="5775120" cy="5867280"/>
          </a:xfrm>
        </p:grpSpPr>
        <p:pic>
          <p:nvPicPr>
            <p:cNvPr id="111" name="Picture 2" descr="1955-TNN012 The Baers Cabin -large in back- Harvey Station New Brunswick 1955"/>
            <p:cNvPicPr/>
            <p:nvPr/>
          </p:nvPicPr>
          <p:blipFill>
            <a:blip r:embed="rId1"/>
            <a:stretch/>
          </p:blipFill>
          <p:spPr>
            <a:xfrm>
              <a:off x="3208320" y="685800"/>
              <a:ext cx="57751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2" name="Rectangle 3"/>
            <p:cNvSpPr/>
            <p:nvPr/>
          </p:nvSpPr>
          <p:spPr>
            <a:xfrm>
              <a:off x="3208320" y="6210360"/>
              <a:ext cx="57751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1955-TNN012 The Baers Cabin -large in back- Harvey Station New Brunswick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4"/>
          <p:cNvGrpSpPr/>
          <p:nvPr/>
        </p:nvGrpSpPr>
        <p:grpSpPr>
          <a:xfrm>
            <a:off x="3517920" y="685800"/>
            <a:ext cx="5154120" cy="5867280"/>
            <a:chOff x="3517920" y="685800"/>
            <a:chExt cx="5154120" cy="5867280"/>
          </a:xfrm>
        </p:grpSpPr>
        <p:pic>
          <p:nvPicPr>
            <p:cNvPr id="114" name="Picture 2" descr="1955-TNN020 Away we go on a raft - Larry Frankie - Lake Harvey NB 1955"/>
            <p:cNvPicPr/>
            <p:nvPr/>
          </p:nvPicPr>
          <p:blipFill>
            <a:blip r:embed="rId1"/>
            <a:stretch/>
          </p:blipFill>
          <p:spPr>
            <a:xfrm>
              <a:off x="3517920" y="685800"/>
              <a:ext cx="51541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5" name="Rectangle 3"/>
            <p:cNvSpPr/>
            <p:nvPr/>
          </p:nvSpPr>
          <p:spPr>
            <a:xfrm>
              <a:off x="3517920" y="6210360"/>
              <a:ext cx="51541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1955-TNN020 Away we go on a raft - Larry Frankie - Lake Harvey NB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4"/>
          <p:cNvGrpSpPr/>
          <p:nvPr/>
        </p:nvGrpSpPr>
        <p:grpSpPr>
          <a:xfrm>
            <a:off x="3552840" y="685800"/>
            <a:ext cx="5086080" cy="5867280"/>
            <a:chOff x="3552840" y="685800"/>
            <a:chExt cx="5086080" cy="5867280"/>
          </a:xfrm>
        </p:grpSpPr>
        <p:pic>
          <p:nvPicPr>
            <p:cNvPr id="117" name="Picture 2" descr="1955-TNN010 Larry in lake at Harvey Station New Brunswick 1955"/>
            <p:cNvPicPr/>
            <p:nvPr/>
          </p:nvPicPr>
          <p:blipFill>
            <a:blip r:embed="rId1"/>
            <a:stretch/>
          </p:blipFill>
          <p:spPr>
            <a:xfrm>
              <a:off x="3552840" y="685800"/>
              <a:ext cx="508608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8" name="Rectangle 3"/>
            <p:cNvSpPr/>
            <p:nvPr/>
          </p:nvSpPr>
          <p:spPr>
            <a:xfrm>
              <a:off x="3552840" y="6210360"/>
              <a:ext cx="508608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1955-TNN010 Larry in lake at Harvey Station New Brunswick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4"/>
          <p:cNvGrpSpPr/>
          <p:nvPr/>
        </p:nvGrpSpPr>
        <p:grpSpPr>
          <a:xfrm>
            <a:off x="3670200" y="685800"/>
            <a:ext cx="4849560" cy="5867280"/>
            <a:chOff x="3670200" y="685800"/>
            <a:chExt cx="4849560" cy="5867280"/>
          </a:xfrm>
        </p:grpSpPr>
        <p:pic>
          <p:nvPicPr>
            <p:cNvPr id="120" name="Picture 2" descr="1955-TNN011 The Ladders New Brunswick 1955"/>
            <p:cNvPicPr/>
            <p:nvPr/>
          </p:nvPicPr>
          <p:blipFill>
            <a:blip r:embed="rId1"/>
            <a:stretch/>
          </p:blipFill>
          <p:spPr>
            <a:xfrm>
              <a:off x="3670200" y="685800"/>
              <a:ext cx="48495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1" name="Rectangle 3"/>
            <p:cNvSpPr/>
            <p:nvPr/>
          </p:nvSpPr>
          <p:spPr>
            <a:xfrm>
              <a:off x="3670200" y="6210360"/>
              <a:ext cx="48495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1955-TNN011 The Ladders New Brunswick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4"/>
          <p:cNvGrpSpPr/>
          <p:nvPr/>
        </p:nvGrpSpPr>
        <p:grpSpPr>
          <a:xfrm>
            <a:off x="3341520" y="685800"/>
            <a:ext cx="5506560" cy="5867280"/>
            <a:chOff x="3341520" y="685800"/>
            <a:chExt cx="5506560" cy="5867280"/>
          </a:xfrm>
        </p:grpSpPr>
        <p:pic>
          <p:nvPicPr>
            <p:cNvPr id="123" name="Picture 2" descr="1955-TNN013 Farmland New Brunswick 1955"/>
            <p:cNvPicPr/>
            <p:nvPr/>
          </p:nvPicPr>
          <p:blipFill>
            <a:blip r:embed="rId1"/>
            <a:stretch/>
          </p:blipFill>
          <p:spPr>
            <a:xfrm>
              <a:off x="3341520" y="685800"/>
              <a:ext cx="55065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4" name="Rectangle 3"/>
            <p:cNvSpPr/>
            <p:nvPr/>
          </p:nvSpPr>
          <p:spPr>
            <a:xfrm>
              <a:off x="3341520" y="6210360"/>
              <a:ext cx="55065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1955-TNN013 Farmland New Brunswick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4"/>
          <p:cNvGrpSpPr/>
          <p:nvPr/>
        </p:nvGrpSpPr>
        <p:grpSpPr>
          <a:xfrm>
            <a:off x="3254400" y="685800"/>
            <a:ext cx="5682960" cy="5867280"/>
            <a:chOff x="3254400" y="685800"/>
            <a:chExt cx="5682960" cy="5867280"/>
          </a:xfrm>
        </p:grpSpPr>
        <p:pic>
          <p:nvPicPr>
            <p:cNvPr id="126" name="Picture 2" descr="1955-TNN017 In the Distance - Wildwood Island NB 1955"/>
            <p:cNvPicPr/>
            <p:nvPr/>
          </p:nvPicPr>
          <p:blipFill>
            <a:blip r:embed="rId1"/>
            <a:stretch/>
          </p:blipFill>
          <p:spPr>
            <a:xfrm>
              <a:off x="3254400" y="685800"/>
              <a:ext cx="56829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7" name="Rectangle 3"/>
            <p:cNvSpPr/>
            <p:nvPr/>
          </p:nvSpPr>
          <p:spPr>
            <a:xfrm>
              <a:off x="3254400" y="6210360"/>
              <a:ext cx="56829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1955-TNN017 In the Distance - Wildwood Island NB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roup 4"/>
          <p:cNvGrpSpPr/>
          <p:nvPr/>
        </p:nvGrpSpPr>
        <p:grpSpPr>
          <a:xfrm>
            <a:off x="2435400" y="685800"/>
            <a:ext cx="7321320" cy="5867280"/>
            <a:chOff x="2435400" y="685800"/>
            <a:chExt cx="7321320" cy="5867280"/>
          </a:xfrm>
        </p:grpSpPr>
        <p:pic>
          <p:nvPicPr>
            <p:cNvPr id="129" name="Picture 2" descr="1955-TNN014 The Gang Wildwood Is NB Canada 1955"/>
            <p:cNvPicPr/>
            <p:nvPr/>
          </p:nvPicPr>
          <p:blipFill>
            <a:blip r:embed="rId1"/>
            <a:stretch/>
          </p:blipFill>
          <p:spPr>
            <a:xfrm>
              <a:off x="2435400" y="685800"/>
              <a:ext cx="73213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0" name="Rectangle 3"/>
            <p:cNvSpPr/>
            <p:nvPr/>
          </p:nvSpPr>
          <p:spPr>
            <a:xfrm>
              <a:off x="2435400" y="6210360"/>
              <a:ext cx="73213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1955-TNN014 The Gang Wildwood Is NB Canada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roup 4"/>
          <p:cNvGrpSpPr/>
          <p:nvPr/>
        </p:nvGrpSpPr>
        <p:grpSpPr>
          <a:xfrm>
            <a:off x="3683160" y="685800"/>
            <a:ext cx="4824000" cy="5867280"/>
            <a:chOff x="3683160" y="685800"/>
            <a:chExt cx="4824000" cy="5867280"/>
          </a:xfrm>
        </p:grpSpPr>
        <p:pic>
          <p:nvPicPr>
            <p:cNvPr id="132" name="Picture 2" descr="1955-TNN015 The Wildwood quartet Pat, Wanda Jean &amp; Joe Wildwood Island NB 1955"/>
            <p:cNvPicPr/>
            <p:nvPr/>
          </p:nvPicPr>
          <p:blipFill>
            <a:blip r:embed="rId1"/>
            <a:stretch/>
          </p:blipFill>
          <p:spPr>
            <a:xfrm>
              <a:off x="3683160" y="685800"/>
              <a:ext cx="48240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3" name="Rectangle 3"/>
            <p:cNvSpPr/>
            <p:nvPr/>
          </p:nvSpPr>
          <p:spPr>
            <a:xfrm>
              <a:off x="3683160" y="6210360"/>
              <a:ext cx="48240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1955-TNN015 The Wildwood quartet Pat, Wanda Jean &amp; Joe Wildwood Island NB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roup 4"/>
          <p:cNvGrpSpPr/>
          <p:nvPr/>
        </p:nvGrpSpPr>
        <p:grpSpPr>
          <a:xfrm>
            <a:off x="3575160" y="685800"/>
            <a:ext cx="5040000" cy="5867280"/>
            <a:chOff x="3575160" y="685800"/>
            <a:chExt cx="5040000" cy="5867280"/>
          </a:xfrm>
        </p:grpSpPr>
        <p:pic>
          <p:nvPicPr>
            <p:cNvPr id="135" name="Picture 2" descr="1955-TNN031 Hazel and Pat on Wildwood Island NB 1955"/>
            <p:cNvPicPr/>
            <p:nvPr/>
          </p:nvPicPr>
          <p:blipFill>
            <a:blip r:embed="rId1"/>
            <a:stretch/>
          </p:blipFill>
          <p:spPr>
            <a:xfrm>
              <a:off x="3575160" y="685800"/>
              <a:ext cx="50400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6" name="Rectangle 3"/>
            <p:cNvSpPr/>
            <p:nvPr/>
          </p:nvSpPr>
          <p:spPr>
            <a:xfrm>
              <a:off x="3575160" y="6210360"/>
              <a:ext cx="50400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1955-TNN031 Hazel and Pat on Wildwood Island NB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roup 4"/>
          <p:cNvGrpSpPr/>
          <p:nvPr/>
        </p:nvGrpSpPr>
        <p:grpSpPr>
          <a:xfrm>
            <a:off x="3274920" y="685800"/>
            <a:ext cx="5640120" cy="5867280"/>
            <a:chOff x="3274920" y="685800"/>
            <a:chExt cx="5640120" cy="5867280"/>
          </a:xfrm>
        </p:grpSpPr>
        <p:pic>
          <p:nvPicPr>
            <p:cNvPr id="138" name="Picture 2" descr="1955-TNN016 A week's growth Pat Kiernan Wildwood Island NB 1955"/>
            <p:cNvPicPr/>
            <p:nvPr/>
          </p:nvPicPr>
          <p:blipFill>
            <a:blip r:embed="rId1"/>
            <a:stretch/>
          </p:blipFill>
          <p:spPr>
            <a:xfrm>
              <a:off x="3274920" y="685800"/>
              <a:ext cx="56401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9" name="Rectangle 3"/>
            <p:cNvSpPr/>
            <p:nvPr/>
          </p:nvSpPr>
          <p:spPr>
            <a:xfrm>
              <a:off x="3274920" y="6210360"/>
              <a:ext cx="56401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1955-TNN016 A week's growth Pat Kiernan Wildwood Island NB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roup 4"/>
          <p:cNvGrpSpPr/>
          <p:nvPr/>
        </p:nvGrpSpPr>
        <p:grpSpPr>
          <a:xfrm>
            <a:off x="2239920" y="685800"/>
            <a:ext cx="7711560" cy="5867280"/>
            <a:chOff x="2239920" y="685800"/>
            <a:chExt cx="7711560" cy="5867280"/>
          </a:xfrm>
        </p:grpSpPr>
        <p:pic>
          <p:nvPicPr>
            <p:cNvPr id="141" name="Picture 2" descr="1955-TNN018 Fence Rows NB 1955"/>
            <p:cNvPicPr/>
            <p:nvPr/>
          </p:nvPicPr>
          <p:blipFill>
            <a:blip r:embed="rId1"/>
            <a:stretch/>
          </p:blipFill>
          <p:spPr>
            <a:xfrm>
              <a:off x="2239920" y="685800"/>
              <a:ext cx="77115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2" name="Rectangle 3"/>
            <p:cNvSpPr/>
            <p:nvPr/>
          </p:nvSpPr>
          <p:spPr>
            <a:xfrm>
              <a:off x="2239920" y="6210360"/>
              <a:ext cx="77115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1955-TNN018 Fence Rows NB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4"/>
          <p:cNvGrpSpPr/>
          <p:nvPr/>
        </p:nvGrpSpPr>
        <p:grpSpPr>
          <a:xfrm>
            <a:off x="3611520" y="685800"/>
            <a:ext cx="4968360" cy="5867280"/>
            <a:chOff x="3611520" y="685800"/>
            <a:chExt cx="4968360" cy="5867280"/>
          </a:xfrm>
        </p:grpSpPr>
        <p:pic>
          <p:nvPicPr>
            <p:cNvPr id="144" name="Picture 2" descr="1955-TNN019 Log Float NB 1955"/>
            <p:cNvPicPr/>
            <p:nvPr/>
          </p:nvPicPr>
          <p:blipFill>
            <a:blip r:embed="rId1"/>
            <a:stretch/>
          </p:blipFill>
          <p:spPr>
            <a:xfrm>
              <a:off x="3611520" y="685800"/>
              <a:ext cx="49683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5" name="Rectangle 3"/>
            <p:cNvSpPr/>
            <p:nvPr/>
          </p:nvSpPr>
          <p:spPr>
            <a:xfrm>
              <a:off x="3611520" y="6210360"/>
              <a:ext cx="49683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1955-TNN019 Log Float NB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roup 4"/>
          <p:cNvGrpSpPr/>
          <p:nvPr/>
        </p:nvGrpSpPr>
        <p:grpSpPr>
          <a:xfrm>
            <a:off x="3643200" y="685800"/>
            <a:ext cx="4903560" cy="5867280"/>
            <a:chOff x="3643200" y="685800"/>
            <a:chExt cx="4903560" cy="5867280"/>
          </a:xfrm>
        </p:grpSpPr>
        <p:pic>
          <p:nvPicPr>
            <p:cNvPr id="147" name="Picture 2" descr="1955-TNN022 Salmon ladders at St. George New Brunswick 1955"/>
            <p:cNvPicPr/>
            <p:nvPr/>
          </p:nvPicPr>
          <p:blipFill>
            <a:blip r:embed="rId1"/>
            <a:stretch/>
          </p:blipFill>
          <p:spPr>
            <a:xfrm>
              <a:off x="3643200" y="685800"/>
              <a:ext cx="49035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8" name="Rectangle 3"/>
            <p:cNvSpPr/>
            <p:nvPr/>
          </p:nvSpPr>
          <p:spPr>
            <a:xfrm>
              <a:off x="3643200" y="6210360"/>
              <a:ext cx="49035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1955-TNN022 Salmon ladders at St. George New Brunswick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roup 4"/>
          <p:cNvGrpSpPr/>
          <p:nvPr/>
        </p:nvGrpSpPr>
        <p:grpSpPr>
          <a:xfrm>
            <a:off x="3478320" y="685800"/>
            <a:ext cx="5233680" cy="5867280"/>
            <a:chOff x="3478320" y="685800"/>
            <a:chExt cx="5233680" cy="5867280"/>
          </a:xfrm>
        </p:grpSpPr>
        <p:pic>
          <p:nvPicPr>
            <p:cNvPr id="150" name="Picture 2" descr="1955-TNN023 The gorge at St. George New Brunswick 1955"/>
            <p:cNvPicPr/>
            <p:nvPr/>
          </p:nvPicPr>
          <p:blipFill>
            <a:blip r:embed="rId1"/>
            <a:stretch/>
          </p:blipFill>
          <p:spPr>
            <a:xfrm>
              <a:off x="3478320" y="685800"/>
              <a:ext cx="523368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1" name="Rectangle 3"/>
            <p:cNvSpPr/>
            <p:nvPr/>
          </p:nvSpPr>
          <p:spPr>
            <a:xfrm>
              <a:off x="3478320" y="6210360"/>
              <a:ext cx="523368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1955-TNN023 The gorge at St. George New Brunswick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roup 4"/>
          <p:cNvGrpSpPr/>
          <p:nvPr/>
        </p:nvGrpSpPr>
        <p:grpSpPr>
          <a:xfrm>
            <a:off x="3576600" y="685800"/>
            <a:ext cx="5036760" cy="5867280"/>
            <a:chOff x="3576600" y="685800"/>
            <a:chExt cx="5036760" cy="5867280"/>
          </a:xfrm>
        </p:grpSpPr>
        <p:pic>
          <p:nvPicPr>
            <p:cNvPr id="153" name="Picture 2" descr="1955-TNN024 The waterfront on (dear) Deer Island Bay of Fundy New Brunswick 1955"/>
            <p:cNvPicPr/>
            <p:nvPr/>
          </p:nvPicPr>
          <p:blipFill>
            <a:blip r:embed="rId1"/>
            <a:stretch/>
          </p:blipFill>
          <p:spPr>
            <a:xfrm>
              <a:off x="3576600" y="685800"/>
              <a:ext cx="50367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4" name="Rectangle 3"/>
            <p:cNvSpPr/>
            <p:nvPr/>
          </p:nvSpPr>
          <p:spPr>
            <a:xfrm>
              <a:off x="3576600" y="6210360"/>
              <a:ext cx="50367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1955-TNN024 The waterfront on (dear) Deer Island Bay of Fundy New Brunswick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roup 4"/>
          <p:cNvGrpSpPr/>
          <p:nvPr/>
        </p:nvGrpSpPr>
        <p:grpSpPr>
          <a:xfrm>
            <a:off x="3054240" y="685800"/>
            <a:ext cx="6082920" cy="5867280"/>
            <a:chOff x="3054240" y="685800"/>
            <a:chExt cx="6082920" cy="5867280"/>
          </a:xfrm>
        </p:grpSpPr>
        <p:pic>
          <p:nvPicPr>
            <p:cNvPr id="156" name="Picture 2" descr="1955-TNN025 Sardine Fisheries Deer Island on Bay of Fundy NB 1955"/>
            <p:cNvPicPr/>
            <p:nvPr/>
          </p:nvPicPr>
          <p:blipFill>
            <a:blip r:embed="rId1"/>
            <a:stretch/>
          </p:blipFill>
          <p:spPr>
            <a:xfrm>
              <a:off x="3054240" y="685800"/>
              <a:ext cx="60829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7" name="Rectangle 3"/>
            <p:cNvSpPr/>
            <p:nvPr/>
          </p:nvSpPr>
          <p:spPr>
            <a:xfrm>
              <a:off x="3054240" y="6210360"/>
              <a:ext cx="60829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1955-TNN025 Sardine Fisheries Deer Island on Bay of Fundy NB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 4"/>
          <p:cNvGrpSpPr/>
          <p:nvPr/>
        </p:nvGrpSpPr>
        <p:grpSpPr>
          <a:xfrm>
            <a:off x="3417840" y="685800"/>
            <a:ext cx="5354280" cy="5867280"/>
            <a:chOff x="3417840" y="685800"/>
            <a:chExt cx="5354280" cy="5867280"/>
          </a:xfrm>
        </p:grpSpPr>
        <p:pic>
          <p:nvPicPr>
            <p:cNvPr id="159" name="Picture 2" descr="195_-TAP028 PRINCE EDWARD ISLAND - the red banks - no slide date"/>
            <p:cNvPicPr/>
            <p:nvPr/>
          </p:nvPicPr>
          <p:blipFill>
            <a:blip r:embed="rId1"/>
            <a:stretch/>
          </p:blipFill>
          <p:spPr>
            <a:xfrm>
              <a:off x="3417840" y="685800"/>
              <a:ext cx="535428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60" name="Rectangle 3"/>
            <p:cNvSpPr/>
            <p:nvPr/>
          </p:nvSpPr>
          <p:spPr>
            <a:xfrm>
              <a:off x="3417840" y="6210360"/>
              <a:ext cx="535428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195_-TAP028 PRINCE EDWARD ISLAND - the red banks - no slide date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4"/>
          <p:cNvGrpSpPr/>
          <p:nvPr/>
        </p:nvGrpSpPr>
        <p:grpSpPr>
          <a:xfrm>
            <a:off x="3597120" y="685800"/>
            <a:ext cx="4995360" cy="5867280"/>
            <a:chOff x="3597120" y="685800"/>
            <a:chExt cx="4995360" cy="5867280"/>
          </a:xfrm>
        </p:grpSpPr>
        <p:pic>
          <p:nvPicPr>
            <p:cNvPr id="162" name="Picture 2" descr="195_-TAP027 PRINCE EDWARD ISLAND - the red banks - no slide date"/>
            <p:cNvPicPr/>
            <p:nvPr/>
          </p:nvPicPr>
          <p:blipFill>
            <a:blip r:embed="rId1"/>
            <a:stretch/>
          </p:blipFill>
          <p:spPr>
            <a:xfrm>
              <a:off x="3597120" y="685800"/>
              <a:ext cx="49953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63" name="Rectangle 3"/>
            <p:cNvSpPr/>
            <p:nvPr/>
          </p:nvSpPr>
          <p:spPr>
            <a:xfrm>
              <a:off x="3597120" y="6210360"/>
              <a:ext cx="49953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195_-TAP027 PRINCE EDWARD ISLAND - the red banks - no slide date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roup 4"/>
          <p:cNvGrpSpPr/>
          <p:nvPr/>
        </p:nvGrpSpPr>
        <p:grpSpPr>
          <a:xfrm>
            <a:off x="3292560" y="685800"/>
            <a:ext cx="5605200" cy="5867280"/>
            <a:chOff x="3292560" y="685800"/>
            <a:chExt cx="5605200" cy="5867280"/>
          </a:xfrm>
        </p:grpSpPr>
        <p:pic>
          <p:nvPicPr>
            <p:cNvPr id="165" name="Picture 2" descr="195_-TAP025 PRINCE EDWARD ISLAND - Our private beach - Hazel, Bonnie, Louise - no slide date"/>
            <p:cNvPicPr/>
            <p:nvPr/>
          </p:nvPicPr>
          <p:blipFill>
            <a:blip r:embed="rId1"/>
            <a:stretch/>
          </p:blipFill>
          <p:spPr>
            <a:xfrm>
              <a:off x="3292560" y="685800"/>
              <a:ext cx="56052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66" name="Rectangle 3"/>
            <p:cNvSpPr/>
            <p:nvPr/>
          </p:nvSpPr>
          <p:spPr>
            <a:xfrm>
              <a:off x="3292560" y="6210360"/>
              <a:ext cx="56052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195_-TAP025 PRINCE EDWARD ISLAND - Our private beach - Hazel, Bonnie, Louise - no slide date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roup 4"/>
          <p:cNvGrpSpPr/>
          <p:nvPr/>
        </p:nvGrpSpPr>
        <p:grpSpPr>
          <a:xfrm>
            <a:off x="3406680" y="685800"/>
            <a:ext cx="5378040" cy="5867280"/>
            <a:chOff x="3406680" y="685800"/>
            <a:chExt cx="5378040" cy="5867280"/>
          </a:xfrm>
        </p:grpSpPr>
        <p:pic>
          <p:nvPicPr>
            <p:cNvPr id="168" name="Picture 2" descr="1955-TNN030 Natives of Prince Ed. Island in homemade crt - Dale Proude and daughter"/>
            <p:cNvPicPr/>
            <p:nvPr/>
          </p:nvPicPr>
          <p:blipFill>
            <a:blip r:embed="rId1"/>
            <a:stretch/>
          </p:blipFill>
          <p:spPr>
            <a:xfrm>
              <a:off x="3406680" y="685800"/>
              <a:ext cx="537804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69" name="Rectangle 3"/>
            <p:cNvSpPr/>
            <p:nvPr/>
          </p:nvSpPr>
          <p:spPr>
            <a:xfrm>
              <a:off x="3406680" y="6210360"/>
              <a:ext cx="537804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1955-TNN030 Natives of Prince Ed. Island in homemade crt - Dale Proude and daughter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roup 4"/>
          <p:cNvGrpSpPr/>
          <p:nvPr/>
        </p:nvGrpSpPr>
        <p:grpSpPr>
          <a:xfrm>
            <a:off x="3686040" y="685800"/>
            <a:ext cx="4819320" cy="5867280"/>
            <a:chOff x="3686040" y="685800"/>
            <a:chExt cx="4819320" cy="5867280"/>
          </a:xfrm>
        </p:grpSpPr>
        <p:pic>
          <p:nvPicPr>
            <p:cNvPr id="171" name="Picture 2" descr="195_-TAP026 PRINCE EDWARD ISLAND - countryside - no slide date"/>
            <p:cNvPicPr/>
            <p:nvPr/>
          </p:nvPicPr>
          <p:blipFill>
            <a:blip r:embed="rId1"/>
            <a:stretch/>
          </p:blipFill>
          <p:spPr>
            <a:xfrm>
              <a:off x="3686040" y="685800"/>
              <a:ext cx="48193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2" name="Rectangle 3"/>
            <p:cNvSpPr/>
            <p:nvPr/>
          </p:nvSpPr>
          <p:spPr>
            <a:xfrm>
              <a:off x="3686040" y="6210360"/>
              <a:ext cx="48193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195_-TAP026 PRINCE EDWARD ISLAND - countryside - no slide date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roup 4"/>
          <p:cNvGrpSpPr/>
          <p:nvPr/>
        </p:nvGrpSpPr>
        <p:grpSpPr>
          <a:xfrm>
            <a:off x="3652920" y="685800"/>
            <a:ext cx="4885920" cy="5867280"/>
            <a:chOff x="3652920" y="685800"/>
            <a:chExt cx="4885920" cy="5867280"/>
          </a:xfrm>
        </p:grpSpPr>
        <p:pic>
          <p:nvPicPr>
            <p:cNvPr id="174" name="Picture 2" descr="195_-TAP029 PRINCE EDWARD ISLAND - farmlands and houses - no slide date"/>
            <p:cNvPicPr/>
            <p:nvPr/>
          </p:nvPicPr>
          <p:blipFill>
            <a:blip r:embed="rId1"/>
            <a:stretch/>
          </p:blipFill>
          <p:spPr>
            <a:xfrm>
              <a:off x="3652920" y="685800"/>
              <a:ext cx="48859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5" name="Rectangle 3"/>
            <p:cNvSpPr/>
            <p:nvPr/>
          </p:nvSpPr>
          <p:spPr>
            <a:xfrm>
              <a:off x="3652920" y="6210360"/>
              <a:ext cx="48859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195_-TAP029 PRINCE EDWARD ISLAND - farmlands and houses - no slide date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roup 4"/>
          <p:cNvGrpSpPr/>
          <p:nvPr/>
        </p:nvGrpSpPr>
        <p:grpSpPr>
          <a:xfrm>
            <a:off x="3646440" y="685800"/>
            <a:ext cx="4898520" cy="5867280"/>
            <a:chOff x="3646440" y="685800"/>
            <a:chExt cx="4898520" cy="5867280"/>
          </a:xfrm>
        </p:grpSpPr>
        <p:pic>
          <p:nvPicPr>
            <p:cNvPr id="177" name="Picture 2" descr="1955-TNN045 Country-Side Prince Edwards Island"/>
            <p:cNvPicPr/>
            <p:nvPr/>
          </p:nvPicPr>
          <p:blipFill>
            <a:blip r:embed="rId1"/>
            <a:stretch/>
          </p:blipFill>
          <p:spPr>
            <a:xfrm>
              <a:off x="3646440" y="685800"/>
              <a:ext cx="48985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8" name="Rectangle 3"/>
            <p:cNvSpPr/>
            <p:nvPr/>
          </p:nvSpPr>
          <p:spPr>
            <a:xfrm>
              <a:off x="3646440" y="6210360"/>
              <a:ext cx="48985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1955-TNN045 Country-Side Prince Edwards Island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roup 4"/>
          <p:cNvGrpSpPr/>
          <p:nvPr/>
        </p:nvGrpSpPr>
        <p:grpSpPr>
          <a:xfrm>
            <a:off x="3416400" y="685800"/>
            <a:ext cx="5358960" cy="5867280"/>
            <a:chOff x="3416400" y="685800"/>
            <a:chExt cx="5358960" cy="5867280"/>
          </a:xfrm>
        </p:grpSpPr>
        <p:pic>
          <p:nvPicPr>
            <p:cNvPr id="180" name="Picture 2" descr="1955-TNN026 Lake and Mountain Seene NB 1955"/>
            <p:cNvPicPr/>
            <p:nvPr/>
          </p:nvPicPr>
          <p:blipFill>
            <a:blip r:embed="rId1"/>
            <a:stretch/>
          </p:blipFill>
          <p:spPr>
            <a:xfrm>
              <a:off x="3416400" y="685800"/>
              <a:ext cx="53589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81" name="Rectangle 3"/>
            <p:cNvSpPr/>
            <p:nvPr/>
          </p:nvSpPr>
          <p:spPr>
            <a:xfrm>
              <a:off x="3416400" y="6210360"/>
              <a:ext cx="53589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1955-TNN026 Lake and Mountain Seene NB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oup 4"/>
          <p:cNvGrpSpPr/>
          <p:nvPr/>
        </p:nvGrpSpPr>
        <p:grpSpPr>
          <a:xfrm>
            <a:off x="3652920" y="685800"/>
            <a:ext cx="4885920" cy="5867280"/>
            <a:chOff x="3652920" y="685800"/>
            <a:chExt cx="4885920" cy="5867280"/>
          </a:xfrm>
        </p:grpSpPr>
        <p:pic>
          <p:nvPicPr>
            <p:cNvPr id="183" name="Picture 2" descr="1955-TNN032 Franconia Notch New Hampshire 1955"/>
            <p:cNvPicPr/>
            <p:nvPr/>
          </p:nvPicPr>
          <p:blipFill>
            <a:blip r:embed="rId1"/>
            <a:stretch/>
          </p:blipFill>
          <p:spPr>
            <a:xfrm>
              <a:off x="3652920" y="685800"/>
              <a:ext cx="48859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84" name="Rectangle 3"/>
            <p:cNvSpPr/>
            <p:nvPr/>
          </p:nvSpPr>
          <p:spPr>
            <a:xfrm>
              <a:off x="3652920" y="6210360"/>
              <a:ext cx="48859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1955-TNN032 Franconia Notch New Hampshire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roup 4"/>
          <p:cNvGrpSpPr/>
          <p:nvPr/>
        </p:nvGrpSpPr>
        <p:grpSpPr>
          <a:xfrm>
            <a:off x="3262320" y="685800"/>
            <a:ext cx="5665320" cy="5867280"/>
            <a:chOff x="3262320" y="685800"/>
            <a:chExt cx="5665320" cy="5867280"/>
          </a:xfrm>
        </p:grpSpPr>
        <p:pic>
          <p:nvPicPr>
            <p:cNvPr id="186" name="Picture 2" descr="1955-TNN033 Relections in New Hampshire 1955"/>
            <p:cNvPicPr/>
            <p:nvPr/>
          </p:nvPicPr>
          <p:blipFill>
            <a:blip r:embed="rId1"/>
            <a:stretch/>
          </p:blipFill>
          <p:spPr>
            <a:xfrm>
              <a:off x="3262320" y="685800"/>
              <a:ext cx="56653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87" name="Rectangle 3"/>
            <p:cNvSpPr/>
            <p:nvPr/>
          </p:nvSpPr>
          <p:spPr>
            <a:xfrm>
              <a:off x="3262320" y="6210360"/>
              <a:ext cx="56653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1955-TNN033 Relections in New Hampshire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roup 4"/>
          <p:cNvGrpSpPr/>
          <p:nvPr/>
        </p:nvGrpSpPr>
        <p:grpSpPr>
          <a:xfrm>
            <a:off x="3417840" y="685800"/>
            <a:ext cx="5354280" cy="5867280"/>
            <a:chOff x="3417840" y="685800"/>
            <a:chExt cx="5354280" cy="5867280"/>
          </a:xfrm>
        </p:grpSpPr>
        <p:pic>
          <p:nvPicPr>
            <p:cNvPr id="189" name="Picture 2" descr="1955-TNN034 White Mts. New Hampshire taken from tramway 1955"/>
            <p:cNvPicPr/>
            <p:nvPr/>
          </p:nvPicPr>
          <p:blipFill>
            <a:blip r:embed="rId1"/>
            <a:stretch/>
          </p:blipFill>
          <p:spPr>
            <a:xfrm>
              <a:off x="3417840" y="685800"/>
              <a:ext cx="535428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90" name="Rectangle 3"/>
            <p:cNvSpPr/>
            <p:nvPr/>
          </p:nvSpPr>
          <p:spPr>
            <a:xfrm>
              <a:off x="3417840" y="6210360"/>
              <a:ext cx="535428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1955-TNN034 White Mts. New Hampshire taken from tramway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roup 4"/>
          <p:cNvGrpSpPr/>
          <p:nvPr/>
        </p:nvGrpSpPr>
        <p:grpSpPr>
          <a:xfrm>
            <a:off x="3586320" y="685800"/>
            <a:ext cx="5019480" cy="5867280"/>
            <a:chOff x="3586320" y="685800"/>
            <a:chExt cx="5019480" cy="5867280"/>
          </a:xfrm>
        </p:grpSpPr>
        <p:pic>
          <p:nvPicPr>
            <p:cNvPr id="192" name="Picture 2" descr="1955-TNN035 The Great Stone Face New Hampshire 1955"/>
            <p:cNvPicPr/>
            <p:nvPr/>
          </p:nvPicPr>
          <p:blipFill>
            <a:blip r:embed="rId1"/>
            <a:stretch/>
          </p:blipFill>
          <p:spPr>
            <a:xfrm>
              <a:off x="3586320" y="685800"/>
              <a:ext cx="501948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93" name="Rectangle 3"/>
            <p:cNvSpPr/>
            <p:nvPr/>
          </p:nvSpPr>
          <p:spPr>
            <a:xfrm>
              <a:off x="3586320" y="6210360"/>
              <a:ext cx="501948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1955-TNN035 The Great Stone Face New Hampshire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roup 4"/>
          <p:cNvGrpSpPr/>
          <p:nvPr/>
        </p:nvGrpSpPr>
        <p:grpSpPr>
          <a:xfrm>
            <a:off x="3656160" y="685800"/>
            <a:ext cx="4878000" cy="5867280"/>
            <a:chOff x="3656160" y="685800"/>
            <a:chExt cx="4878000" cy="5867280"/>
          </a:xfrm>
        </p:grpSpPr>
        <p:pic>
          <p:nvPicPr>
            <p:cNvPr id="195" name="Picture 2" descr="1955-TNN036 The Flume Gorge Franconia Notch New Hampshire Bills Red Cap 1955"/>
            <p:cNvPicPr/>
            <p:nvPr/>
          </p:nvPicPr>
          <p:blipFill>
            <a:blip r:embed="rId1"/>
            <a:stretch/>
          </p:blipFill>
          <p:spPr>
            <a:xfrm>
              <a:off x="3656160" y="685800"/>
              <a:ext cx="48780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96" name="Rectangle 3"/>
            <p:cNvSpPr/>
            <p:nvPr/>
          </p:nvSpPr>
          <p:spPr>
            <a:xfrm>
              <a:off x="3656160" y="6210360"/>
              <a:ext cx="48780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1955-TNN036 The Flume Gorge Franconia Notch New Hampshire Bills Red Cap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roup 4"/>
          <p:cNvGrpSpPr/>
          <p:nvPr/>
        </p:nvGrpSpPr>
        <p:grpSpPr>
          <a:xfrm>
            <a:off x="3720960" y="685800"/>
            <a:ext cx="4749480" cy="5867280"/>
            <a:chOff x="3720960" y="685800"/>
            <a:chExt cx="4749480" cy="5867280"/>
          </a:xfrm>
        </p:grpSpPr>
        <p:pic>
          <p:nvPicPr>
            <p:cNvPr id="198" name="Picture 2" descr="1955-TNN037 The Flume Gorge Franconia Notch New Hampshire w Mother 1955"/>
            <p:cNvPicPr/>
            <p:nvPr/>
          </p:nvPicPr>
          <p:blipFill>
            <a:blip r:embed="rId1"/>
            <a:stretch/>
          </p:blipFill>
          <p:spPr>
            <a:xfrm>
              <a:off x="3720960" y="685800"/>
              <a:ext cx="474948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99" name="Rectangle 3"/>
            <p:cNvSpPr/>
            <p:nvPr/>
          </p:nvSpPr>
          <p:spPr>
            <a:xfrm>
              <a:off x="3720960" y="6210360"/>
              <a:ext cx="474948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1955-TNN037 The Flume Gorge Franconia Notch New Hampshire w Mother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4"/>
          <p:cNvGrpSpPr/>
          <p:nvPr/>
        </p:nvGrpSpPr>
        <p:grpSpPr>
          <a:xfrm>
            <a:off x="3602160" y="685800"/>
            <a:ext cx="4986000" cy="5867280"/>
            <a:chOff x="3602160" y="685800"/>
            <a:chExt cx="4986000" cy="5867280"/>
          </a:xfrm>
        </p:grpSpPr>
        <p:pic>
          <p:nvPicPr>
            <p:cNvPr id="201" name="Picture 2" descr="1955-TNN038 The chancel of the old North Church July 10 1955"/>
            <p:cNvPicPr/>
            <p:nvPr/>
          </p:nvPicPr>
          <p:blipFill>
            <a:blip r:embed="rId1"/>
            <a:stretch/>
          </p:blipFill>
          <p:spPr>
            <a:xfrm>
              <a:off x="3602160" y="685800"/>
              <a:ext cx="49860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02" name="Rectangle 3"/>
            <p:cNvSpPr/>
            <p:nvPr/>
          </p:nvSpPr>
          <p:spPr>
            <a:xfrm>
              <a:off x="3602160" y="6210360"/>
              <a:ext cx="49860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1955-TNN038 The chancel of the old North Church July 10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roup 4"/>
          <p:cNvGrpSpPr/>
          <p:nvPr/>
        </p:nvGrpSpPr>
        <p:grpSpPr>
          <a:xfrm>
            <a:off x="3562200" y="685800"/>
            <a:ext cx="5067000" cy="5867280"/>
            <a:chOff x="3562200" y="685800"/>
            <a:chExt cx="5067000" cy="5867280"/>
          </a:xfrm>
        </p:grpSpPr>
        <p:pic>
          <p:nvPicPr>
            <p:cNvPr id="204" name="Picture 2" descr="1955-TNN039 Spire of the old North Church (in scaffold) Boston, MA July 10 1955"/>
            <p:cNvPicPr/>
            <p:nvPr/>
          </p:nvPicPr>
          <p:blipFill>
            <a:blip r:embed="rId1"/>
            <a:stretch/>
          </p:blipFill>
          <p:spPr>
            <a:xfrm>
              <a:off x="3562200" y="685800"/>
              <a:ext cx="50670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05" name="Rectangle 3"/>
            <p:cNvSpPr/>
            <p:nvPr/>
          </p:nvSpPr>
          <p:spPr>
            <a:xfrm>
              <a:off x="3562200" y="6210360"/>
              <a:ext cx="50670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1955-TNN039 Spire of the old North Church (in scaffold) Boston, MA July 10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roup 4"/>
          <p:cNvGrpSpPr/>
          <p:nvPr/>
        </p:nvGrpSpPr>
        <p:grpSpPr>
          <a:xfrm>
            <a:off x="3649680" y="685800"/>
            <a:ext cx="4892400" cy="5867280"/>
            <a:chOff x="3649680" y="685800"/>
            <a:chExt cx="4892400" cy="5867280"/>
          </a:xfrm>
        </p:grpSpPr>
        <p:pic>
          <p:nvPicPr>
            <p:cNvPr id="207" name="Picture 2" descr="1955-TNN044 Bunker Hill Monument MA July 1955"/>
            <p:cNvPicPr/>
            <p:nvPr/>
          </p:nvPicPr>
          <p:blipFill>
            <a:blip r:embed="rId1"/>
            <a:stretch/>
          </p:blipFill>
          <p:spPr>
            <a:xfrm>
              <a:off x="3649680" y="685800"/>
              <a:ext cx="48924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08" name="Rectangle 3"/>
            <p:cNvSpPr/>
            <p:nvPr/>
          </p:nvSpPr>
          <p:spPr>
            <a:xfrm>
              <a:off x="3649680" y="6210360"/>
              <a:ext cx="48924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1955-TNN044 Bunker Hill Monument MA July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roup 4"/>
          <p:cNvGrpSpPr/>
          <p:nvPr/>
        </p:nvGrpSpPr>
        <p:grpSpPr>
          <a:xfrm>
            <a:off x="3790800" y="685800"/>
            <a:ext cx="4609800" cy="5867280"/>
            <a:chOff x="3790800" y="685800"/>
            <a:chExt cx="4609800" cy="5867280"/>
          </a:xfrm>
        </p:grpSpPr>
        <p:pic>
          <p:nvPicPr>
            <p:cNvPr id="210" name="Picture 2" descr="1955-TNN043 Old Ironsides with Larry and Frankie Boston Harbor, MA July 1955"/>
            <p:cNvPicPr/>
            <p:nvPr/>
          </p:nvPicPr>
          <p:blipFill>
            <a:blip r:embed="rId1"/>
            <a:stretch/>
          </p:blipFill>
          <p:spPr>
            <a:xfrm>
              <a:off x="3790800" y="685800"/>
              <a:ext cx="46098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11" name="Rectangle 3"/>
            <p:cNvSpPr/>
            <p:nvPr/>
          </p:nvSpPr>
          <p:spPr>
            <a:xfrm>
              <a:off x="3790800" y="6210360"/>
              <a:ext cx="46098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1955-TNN043 Old Ironsides with Larry and Frankie Boston Harbor, MA July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roup 4"/>
          <p:cNvGrpSpPr/>
          <p:nvPr/>
        </p:nvGrpSpPr>
        <p:grpSpPr>
          <a:xfrm>
            <a:off x="2438280" y="685800"/>
            <a:ext cx="7314840" cy="5867280"/>
            <a:chOff x="2438280" y="685800"/>
            <a:chExt cx="7314840" cy="5867280"/>
          </a:xfrm>
        </p:grpSpPr>
        <p:pic>
          <p:nvPicPr>
            <p:cNvPr id="213" name="Picture 2" descr="1955-TNN021 St Andrews Wharf NB, Canada 1955"/>
            <p:cNvPicPr/>
            <p:nvPr/>
          </p:nvPicPr>
          <p:blipFill>
            <a:blip r:embed="rId1"/>
            <a:stretch/>
          </p:blipFill>
          <p:spPr>
            <a:xfrm>
              <a:off x="2438280" y="685800"/>
              <a:ext cx="731484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14" name="Rectangle 3"/>
            <p:cNvSpPr/>
            <p:nvPr/>
          </p:nvSpPr>
          <p:spPr>
            <a:xfrm>
              <a:off x="2438280" y="6210360"/>
              <a:ext cx="731484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1955-TNN021 St Andrews Wharf NB, Canada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roup 4"/>
          <p:cNvGrpSpPr/>
          <p:nvPr/>
        </p:nvGrpSpPr>
        <p:grpSpPr>
          <a:xfrm>
            <a:off x="3600360" y="685800"/>
            <a:ext cx="4989240" cy="5867280"/>
            <a:chOff x="3600360" y="685800"/>
            <a:chExt cx="4989240" cy="5867280"/>
          </a:xfrm>
        </p:grpSpPr>
        <p:pic>
          <p:nvPicPr>
            <p:cNvPr id="216" name="Picture 2" descr="1955-TNN042 Old Ironsides Boston Harbor, MA July 1955"/>
            <p:cNvPicPr/>
            <p:nvPr/>
          </p:nvPicPr>
          <p:blipFill>
            <a:blip r:embed="rId1"/>
            <a:stretch/>
          </p:blipFill>
          <p:spPr>
            <a:xfrm>
              <a:off x="3600360" y="685800"/>
              <a:ext cx="498924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17" name="Rectangle 3"/>
            <p:cNvSpPr/>
            <p:nvPr/>
          </p:nvSpPr>
          <p:spPr>
            <a:xfrm>
              <a:off x="3600360" y="6210360"/>
              <a:ext cx="498924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1955-TNN042 Old Ironsides Boston Harbor, MA July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roup 4"/>
          <p:cNvGrpSpPr/>
          <p:nvPr/>
        </p:nvGrpSpPr>
        <p:grpSpPr>
          <a:xfrm>
            <a:off x="3652920" y="685800"/>
            <a:ext cx="4885920" cy="5867280"/>
            <a:chOff x="3652920" y="685800"/>
            <a:chExt cx="4885920" cy="5867280"/>
          </a:xfrm>
        </p:grpSpPr>
        <p:pic>
          <p:nvPicPr>
            <p:cNvPr id="219" name="Picture 2" descr="1955-TNN040 Man the Guns! Frankie 5yrs and Larry 7yrs on Old Ironsides Boston, MA July 1955"/>
            <p:cNvPicPr/>
            <p:nvPr/>
          </p:nvPicPr>
          <p:blipFill>
            <a:blip r:embed="rId1"/>
            <a:stretch/>
          </p:blipFill>
          <p:spPr>
            <a:xfrm>
              <a:off x="3652920" y="685800"/>
              <a:ext cx="48859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20" name="Rectangle 3"/>
            <p:cNvSpPr/>
            <p:nvPr/>
          </p:nvSpPr>
          <p:spPr>
            <a:xfrm>
              <a:off x="3652920" y="6210360"/>
              <a:ext cx="48859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1955-TNN040 Man the Guns! Frankie 5yrs and Larry 7yrs on Old Ironsides Boston, MA July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roup 4"/>
          <p:cNvGrpSpPr/>
          <p:nvPr/>
        </p:nvGrpSpPr>
        <p:grpSpPr>
          <a:xfrm>
            <a:off x="3562200" y="685800"/>
            <a:ext cx="5065200" cy="5867280"/>
            <a:chOff x="3562200" y="685800"/>
            <a:chExt cx="5065200" cy="5867280"/>
          </a:xfrm>
        </p:grpSpPr>
        <p:pic>
          <p:nvPicPr>
            <p:cNvPr id="222" name="Picture 2" descr="1955-TNN046 Down Under Old Ironsides Boston, MA July 1955"/>
            <p:cNvPicPr/>
            <p:nvPr/>
          </p:nvPicPr>
          <p:blipFill>
            <a:blip r:embed="rId1"/>
            <a:stretch/>
          </p:blipFill>
          <p:spPr>
            <a:xfrm>
              <a:off x="3562200" y="685800"/>
              <a:ext cx="50652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23" name="Rectangle 3"/>
            <p:cNvSpPr/>
            <p:nvPr/>
          </p:nvSpPr>
          <p:spPr>
            <a:xfrm>
              <a:off x="3562200" y="6210360"/>
              <a:ext cx="50652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1955-TNN046 Down Under Old Ironsides Boston, MA July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roup 4"/>
          <p:cNvGrpSpPr/>
          <p:nvPr/>
        </p:nvGrpSpPr>
        <p:grpSpPr>
          <a:xfrm>
            <a:off x="3495600" y="685800"/>
            <a:ext cx="5198760" cy="5867280"/>
            <a:chOff x="3495600" y="685800"/>
            <a:chExt cx="5198760" cy="5867280"/>
          </a:xfrm>
        </p:grpSpPr>
        <p:pic>
          <p:nvPicPr>
            <p:cNvPr id="225" name="Picture 2" descr="1955-TNN041 On Old Ironsides Boston, MA July 1955"/>
            <p:cNvPicPr/>
            <p:nvPr/>
          </p:nvPicPr>
          <p:blipFill>
            <a:blip r:embed="rId1"/>
            <a:stretch/>
          </p:blipFill>
          <p:spPr>
            <a:xfrm>
              <a:off x="3495600" y="685800"/>
              <a:ext cx="51987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26" name="Rectangle 3"/>
            <p:cNvSpPr/>
            <p:nvPr/>
          </p:nvSpPr>
          <p:spPr>
            <a:xfrm>
              <a:off x="3495600" y="6210360"/>
              <a:ext cx="51987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1955-TNN041 On Old Ironsides Boston, MA July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roup 4"/>
          <p:cNvGrpSpPr/>
          <p:nvPr/>
        </p:nvGrpSpPr>
        <p:grpSpPr>
          <a:xfrm>
            <a:off x="2438280" y="685800"/>
            <a:ext cx="7314840" cy="5867280"/>
            <a:chOff x="2438280" y="685800"/>
            <a:chExt cx="7314840" cy="5867280"/>
          </a:xfrm>
        </p:grpSpPr>
        <p:pic>
          <p:nvPicPr>
            <p:cNvPr id="228" name="Picture 2" descr="1955-TNN027 Home from Novia Scotia Canada"/>
            <p:cNvPicPr/>
            <p:nvPr/>
          </p:nvPicPr>
          <p:blipFill>
            <a:blip r:embed="rId1"/>
            <a:stretch/>
          </p:blipFill>
          <p:spPr>
            <a:xfrm>
              <a:off x="2438280" y="685800"/>
              <a:ext cx="731484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29" name="Rectangle 3"/>
            <p:cNvSpPr/>
            <p:nvPr/>
          </p:nvSpPr>
          <p:spPr>
            <a:xfrm>
              <a:off x="2438280" y="6210360"/>
              <a:ext cx="731484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1955-TNN027 Home from Novia Scotia Canada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roup 4"/>
          <p:cNvGrpSpPr/>
          <p:nvPr/>
        </p:nvGrpSpPr>
        <p:grpSpPr>
          <a:xfrm>
            <a:off x="2438280" y="685800"/>
            <a:ext cx="7313400" cy="5867280"/>
            <a:chOff x="2438280" y="685800"/>
            <a:chExt cx="7313400" cy="5867280"/>
          </a:xfrm>
        </p:grpSpPr>
        <p:pic>
          <p:nvPicPr>
            <p:cNvPr id="231" name="Picture 2" descr="1955-TNN028 Bill Bonnie Home from Novia Scotia Jul 11 1955"/>
            <p:cNvPicPr/>
            <p:nvPr/>
          </p:nvPicPr>
          <p:blipFill>
            <a:blip r:embed="rId1"/>
            <a:stretch/>
          </p:blipFill>
          <p:spPr>
            <a:xfrm>
              <a:off x="2438280" y="685800"/>
              <a:ext cx="73134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32" name="Rectangle 3"/>
            <p:cNvSpPr/>
            <p:nvPr/>
          </p:nvSpPr>
          <p:spPr>
            <a:xfrm>
              <a:off x="2438280" y="6210360"/>
              <a:ext cx="73134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1955-TNN028 Bill Bonnie Home from Novia Scotia Jul 11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Box 1"/>
          <p:cNvSpPr/>
          <p:nvPr/>
        </p:nvSpPr>
        <p:spPr>
          <a:xfrm>
            <a:off x="2532600" y="2725560"/>
            <a:ext cx="712584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ffffff"/>
                </a:solidFill>
                <a:latin typeface="Calibri"/>
              </a:rPr>
              <a:t>Do the following slides belong to this trip?</a:t>
            </a:r>
            <a:endParaRPr b="0" lang="en-US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ffffff"/>
                </a:solidFill>
                <a:latin typeface="Calibri"/>
              </a:rPr>
              <a:t>If so, where do they belong?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roup 4"/>
          <p:cNvGrpSpPr/>
          <p:nvPr/>
        </p:nvGrpSpPr>
        <p:grpSpPr>
          <a:xfrm>
            <a:off x="3705120" y="685800"/>
            <a:ext cx="4781160" cy="5867280"/>
            <a:chOff x="3705120" y="685800"/>
            <a:chExt cx="4781160" cy="5867280"/>
          </a:xfrm>
        </p:grpSpPr>
        <p:pic>
          <p:nvPicPr>
            <p:cNvPr id="235" name="Picture 2" descr="1955-TNN047 Locks and More 1955"/>
            <p:cNvPicPr/>
            <p:nvPr/>
          </p:nvPicPr>
          <p:blipFill>
            <a:blip r:embed="rId1"/>
            <a:stretch/>
          </p:blipFill>
          <p:spPr>
            <a:xfrm>
              <a:off x="3705120" y="685800"/>
              <a:ext cx="47811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36" name="Rectangle 3"/>
            <p:cNvSpPr/>
            <p:nvPr/>
          </p:nvSpPr>
          <p:spPr>
            <a:xfrm>
              <a:off x="3705120" y="6210360"/>
              <a:ext cx="47811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1955-TNN047 Locks and More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roup 4"/>
          <p:cNvGrpSpPr/>
          <p:nvPr/>
        </p:nvGrpSpPr>
        <p:grpSpPr>
          <a:xfrm>
            <a:off x="3400560" y="685800"/>
            <a:ext cx="5389200" cy="5867280"/>
            <a:chOff x="3400560" y="685800"/>
            <a:chExt cx="5389200" cy="5867280"/>
          </a:xfrm>
        </p:grpSpPr>
        <p:pic>
          <p:nvPicPr>
            <p:cNvPr id="238" name="Picture 2" descr="1955-TNN048 Locks and More 1955"/>
            <p:cNvPicPr/>
            <p:nvPr/>
          </p:nvPicPr>
          <p:blipFill>
            <a:blip r:embed="rId1"/>
            <a:stretch/>
          </p:blipFill>
          <p:spPr>
            <a:xfrm>
              <a:off x="3400560" y="685800"/>
              <a:ext cx="53892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39" name="Rectangle 3"/>
            <p:cNvSpPr/>
            <p:nvPr/>
          </p:nvSpPr>
          <p:spPr>
            <a:xfrm>
              <a:off x="3400560" y="6210360"/>
              <a:ext cx="53892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1955-TNN048 Locks and More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roup 4"/>
          <p:cNvGrpSpPr/>
          <p:nvPr/>
        </p:nvGrpSpPr>
        <p:grpSpPr>
          <a:xfrm>
            <a:off x="3576600" y="685800"/>
            <a:ext cx="5038200" cy="5867280"/>
            <a:chOff x="3576600" y="685800"/>
            <a:chExt cx="5038200" cy="5867280"/>
          </a:xfrm>
        </p:grpSpPr>
        <p:pic>
          <p:nvPicPr>
            <p:cNvPr id="241" name="Picture 2" descr="1955-TNN049 Locks and More 1955"/>
            <p:cNvPicPr/>
            <p:nvPr/>
          </p:nvPicPr>
          <p:blipFill>
            <a:blip r:embed="rId1"/>
            <a:stretch/>
          </p:blipFill>
          <p:spPr>
            <a:xfrm>
              <a:off x="3576600" y="685800"/>
              <a:ext cx="50382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42" name="Rectangle 3"/>
            <p:cNvSpPr/>
            <p:nvPr/>
          </p:nvSpPr>
          <p:spPr>
            <a:xfrm>
              <a:off x="3576600" y="6210360"/>
              <a:ext cx="50382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1955-TNN049 Locks and More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roup 4"/>
          <p:cNvGrpSpPr/>
          <p:nvPr/>
        </p:nvGrpSpPr>
        <p:grpSpPr>
          <a:xfrm>
            <a:off x="3630600" y="685800"/>
            <a:ext cx="4930560" cy="5867280"/>
            <a:chOff x="3630600" y="685800"/>
            <a:chExt cx="4930560" cy="5867280"/>
          </a:xfrm>
        </p:grpSpPr>
        <p:pic>
          <p:nvPicPr>
            <p:cNvPr id="244" name="Picture 2" descr="1955-TNN050 Locks and More 1955"/>
            <p:cNvPicPr/>
            <p:nvPr/>
          </p:nvPicPr>
          <p:blipFill>
            <a:blip r:embed="rId1"/>
            <a:stretch/>
          </p:blipFill>
          <p:spPr>
            <a:xfrm>
              <a:off x="3630600" y="685800"/>
              <a:ext cx="49305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45" name="Rectangle 3"/>
            <p:cNvSpPr/>
            <p:nvPr/>
          </p:nvSpPr>
          <p:spPr>
            <a:xfrm>
              <a:off x="3630600" y="6210360"/>
              <a:ext cx="49305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1955-TNN050 Locks and More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roup 4"/>
          <p:cNvGrpSpPr/>
          <p:nvPr/>
        </p:nvGrpSpPr>
        <p:grpSpPr>
          <a:xfrm>
            <a:off x="3656160" y="685800"/>
            <a:ext cx="4878000" cy="5867280"/>
            <a:chOff x="3656160" y="685800"/>
            <a:chExt cx="4878000" cy="5867280"/>
          </a:xfrm>
        </p:grpSpPr>
        <p:pic>
          <p:nvPicPr>
            <p:cNvPr id="247" name="Picture 2" descr="1955-TNN051 Locks and More 1955"/>
            <p:cNvPicPr/>
            <p:nvPr/>
          </p:nvPicPr>
          <p:blipFill>
            <a:blip r:embed="rId1"/>
            <a:stretch/>
          </p:blipFill>
          <p:spPr>
            <a:xfrm>
              <a:off x="3656160" y="685800"/>
              <a:ext cx="48780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48" name="Rectangle 3"/>
            <p:cNvSpPr/>
            <p:nvPr/>
          </p:nvSpPr>
          <p:spPr>
            <a:xfrm>
              <a:off x="3656160" y="6210360"/>
              <a:ext cx="48780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1955-TNN051 Locks and More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roup 4"/>
          <p:cNvGrpSpPr/>
          <p:nvPr/>
        </p:nvGrpSpPr>
        <p:grpSpPr>
          <a:xfrm>
            <a:off x="3710160" y="685800"/>
            <a:ext cx="4770000" cy="5867280"/>
            <a:chOff x="3710160" y="685800"/>
            <a:chExt cx="4770000" cy="5867280"/>
          </a:xfrm>
        </p:grpSpPr>
        <p:pic>
          <p:nvPicPr>
            <p:cNvPr id="250" name="Picture 2" descr="1955-TNN052 Locks and More 1955"/>
            <p:cNvPicPr/>
            <p:nvPr/>
          </p:nvPicPr>
          <p:blipFill>
            <a:blip r:embed="rId1"/>
            <a:stretch/>
          </p:blipFill>
          <p:spPr>
            <a:xfrm>
              <a:off x="3710160" y="685800"/>
              <a:ext cx="477000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1" name="Rectangle 3"/>
            <p:cNvSpPr/>
            <p:nvPr/>
          </p:nvSpPr>
          <p:spPr>
            <a:xfrm>
              <a:off x="3710160" y="6210360"/>
              <a:ext cx="477000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1955-TNN052 Locks and More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roup 4"/>
          <p:cNvGrpSpPr/>
          <p:nvPr/>
        </p:nvGrpSpPr>
        <p:grpSpPr>
          <a:xfrm>
            <a:off x="3557520" y="685800"/>
            <a:ext cx="5074920" cy="5867280"/>
            <a:chOff x="3557520" y="685800"/>
            <a:chExt cx="5074920" cy="5867280"/>
          </a:xfrm>
        </p:grpSpPr>
        <p:pic>
          <p:nvPicPr>
            <p:cNvPr id="253" name="Picture 2" descr="1955-TNN053 Locks and More 1955"/>
            <p:cNvPicPr/>
            <p:nvPr/>
          </p:nvPicPr>
          <p:blipFill>
            <a:blip r:embed="rId1"/>
            <a:stretch/>
          </p:blipFill>
          <p:spPr>
            <a:xfrm>
              <a:off x="3557520" y="685800"/>
              <a:ext cx="50749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4" name="Rectangle 3"/>
            <p:cNvSpPr/>
            <p:nvPr/>
          </p:nvSpPr>
          <p:spPr>
            <a:xfrm>
              <a:off x="3557520" y="6210360"/>
              <a:ext cx="50749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1955-TNN053 Locks and More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roup 4"/>
          <p:cNvGrpSpPr/>
          <p:nvPr/>
        </p:nvGrpSpPr>
        <p:grpSpPr>
          <a:xfrm>
            <a:off x="3656160" y="685800"/>
            <a:ext cx="4879440" cy="5867280"/>
            <a:chOff x="3656160" y="685800"/>
            <a:chExt cx="4879440" cy="5867280"/>
          </a:xfrm>
        </p:grpSpPr>
        <p:pic>
          <p:nvPicPr>
            <p:cNvPr id="256" name="Picture 2" descr="1955-TNN054 Locks and More 1955"/>
            <p:cNvPicPr/>
            <p:nvPr/>
          </p:nvPicPr>
          <p:blipFill>
            <a:blip r:embed="rId1"/>
            <a:stretch/>
          </p:blipFill>
          <p:spPr>
            <a:xfrm>
              <a:off x="3656160" y="685800"/>
              <a:ext cx="487944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7" name="Rectangle 3"/>
            <p:cNvSpPr/>
            <p:nvPr/>
          </p:nvSpPr>
          <p:spPr>
            <a:xfrm>
              <a:off x="3656160" y="6210360"/>
              <a:ext cx="487944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1955-TNN054 Locks and More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roup 4"/>
          <p:cNvGrpSpPr/>
          <p:nvPr/>
        </p:nvGrpSpPr>
        <p:grpSpPr>
          <a:xfrm>
            <a:off x="3665520" y="685800"/>
            <a:ext cx="4860720" cy="5867280"/>
            <a:chOff x="3665520" y="685800"/>
            <a:chExt cx="4860720" cy="5867280"/>
          </a:xfrm>
        </p:grpSpPr>
        <p:pic>
          <p:nvPicPr>
            <p:cNvPr id="259" name="Picture 2" descr="1955-TNN055 Locks and More 1955"/>
            <p:cNvPicPr/>
            <p:nvPr/>
          </p:nvPicPr>
          <p:blipFill>
            <a:blip r:embed="rId1"/>
            <a:stretch/>
          </p:blipFill>
          <p:spPr>
            <a:xfrm>
              <a:off x="3665520" y="685800"/>
              <a:ext cx="486072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60" name="Rectangle 3"/>
            <p:cNvSpPr/>
            <p:nvPr/>
          </p:nvSpPr>
          <p:spPr>
            <a:xfrm>
              <a:off x="3665520" y="6210360"/>
              <a:ext cx="486072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1955-TNN055 Locks and More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roup 4"/>
          <p:cNvGrpSpPr/>
          <p:nvPr/>
        </p:nvGrpSpPr>
        <p:grpSpPr>
          <a:xfrm>
            <a:off x="3621240" y="685800"/>
            <a:ext cx="4949640" cy="5867280"/>
            <a:chOff x="3621240" y="685800"/>
            <a:chExt cx="4949640" cy="5867280"/>
          </a:xfrm>
        </p:grpSpPr>
        <p:pic>
          <p:nvPicPr>
            <p:cNvPr id="262" name="Picture 2" descr="1955-TNN056 Locks and More 1955"/>
            <p:cNvPicPr/>
            <p:nvPr/>
          </p:nvPicPr>
          <p:blipFill>
            <a:blip r:embed="rId1"/>
            <a:stretch/>
          </p:blipFill>
          <p:spPr>
            <a:xfrm>
              <a:off x="3621240" y="685800"/>
              <a:ext cx="494964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63" name="Rectangle 3"/>
            <p:cNvSpPr/>
            <p:nvPr/>
          </p:nvSpPr>
          <p:spPr>
            <a:xfrm>
              <a:off x="3621240" y="6210360"/>
              <a:ext cx="494964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1955-TNN056 Locks and More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roup 4"/>
          <p:cNvGrpSpPr/>
          <p:nvPr/>
        </p:nvGrpSpPr>
        <p:grpSpPr>
          <a:xfrm>
            <a:off x="3557520" y="685800"/>
            <a:ext cx="5076360" cy="5867280"/>
            <a:chOff x="3557520" y="685800"/>
            <a:chExt cx="5076360" cy="5867280"/>
          </a:xfrm>
        </p:grpSpPr>
        <p:pic>
          <p:nvPicPr>
            <p:cNvPr id="265" name="Picture 2" descr="1955-TNN057 Locks and More 1955"/>
            <p:cNvPicPr/>
            <p:nvPr/>
          </p:nvPicPr>
          <p:blipFill>
            <a:blip r:embed="rId1"/>
            <a:stretch/>
          </p:blipFill>
          <p:spPr>
            <a:xfrm>
              <a:off x="3557520" y="685800"/>
              <a:ext cx="5076360" cy="5486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66" name="Rectangle 3"/>
            <p:cNvSpPr/>
            <p:nvPr/>
          </p:nvSpPr>
          <p:spPr>
            <a:xfrm>
              <a:off x="3557520" y="6210360"/>
              <a:ext cx="5076360" cy="34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</a:rPr>
                <a:t>1955-TNN057 Locks and More 1955</a:t>
              </a:r>
              <a:endParaRPr b="0" lang="en-US" sz="2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Application>LibreOffice/7.1.0.3$Windows_X86_64 LibreOffice_project/f6099ecf3d29644b5008cc8f48f42f4a40986e4c</Application>
  <AppVersion>15.0000</AppVersion>
  <Words>584</Words>
  <Paragraphs>64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2021-02-15T17:43:04Z</dcterms:created>
  <dc:creator>Owner</dc:creator>
  <dc:description/>
  <dc:language>en-US</dc:language>
  <cp:lastModifiedBy/>
  <dcterms:modified xsi:type="dcterms:W3CDTF">2021-03-09T11:39:44Z</dcterms:modified>
  <cp:revision>3</cp:revision>
  <dc:subject/>
  <dc:title>TNN: Nova Scotia, New Brunswick and New England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2834341</vt:lpwstr>
  </property>
  <property fmtid="{D5CDD505-2E9C-101B-9397-08002B2CF9AE}" pid="3" name="NXPowerLiteSettings">
    <vt:lpwstr>C700052003A000</vt:lpwstr>
  </property>
  <property fmtid="{D5CDD505-2E9C-101B-9397-08002B2CF9AE}" pid="4" name="NXPowerLiteVersion">
    <vt:lpwstr>D8.0.1</vt:lpwstr>
  </property>
  <property fmtid="{D5CDD505-2E9C-101B-9397-08002B2CF9AE}" pid="5" name="PresentationFormat">
    <vt:lpwstr>Widescreen</vt:lpwstr>
  </property>
  <property fmtid="{D5CDD505-2E9C-101B-9397-08002B2CF9AE}" pid="6" name="Slides">
    <vt:i4>63</vt:i4>
  </property>
</Properties>
</file>