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0" r:id="rId8"/>
    <p:sldId id="263" r:id="rId9"/>
    <p:sldId id="264" r:id="rId10"/>
    <p:sldId id="265" r:id="rId11"/>
    <p:sldId id="268" r:id="rId12"/>
    <p:sldId id="276" r:id="rId13"/>
    <p:sldId id="266" r:id="rId14"/>
    <p:sldId id="267" r:id="rId15"/>
    <p:sldId id="269" r:id="rId16"/>
    <p:sldId id="273" r:id="rId17"/>
    <p:sldId id="270" r:id="rId18"/>
    <p:sldId id="271" r:id="rId19"/>
    <p:sldId id="287" r:id="rId20"/>
    <p:sldId id="272" r:id="rId21"/>
    <p:sldId id="274" r:id="rId22"/>
    <p:sldId id="275" r:id="rId23"/>
    <p:sldId id="278" r:id="rId24"/>
    <p:sldId id="279" r:id="rId25"/>
    <p:sldId id="280" r:id="rId26"/>
    <p:sldId id="281" r:id="rId27"/>
    <p:sldId id="305" r:id="rId28"/>
    <p:sldId id="304" r:id="rId29"/>
    <p:sldId id="302" r:id="rId30"/>
    <p:sldId id="286" r:id="rId31"/>
    <p:sldId id="303" r:id="rId32"/>
    <p:sldId id="306" r:id="rId33"/>
    <p:sldId id="301" r:id="rId34"/>
    <p:sldId id="282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300" r:id="rId44"/>
    <p:sldId id="299" r:id="rId45"/>
    <p:sldId id="277" r:id="rId46"/>
    <p:sldId id="298" r:id="rId47"/>
    <p:sldId id="296" r:id="rId48"/>
    <p:sldId id="307" r:id="rId49"/>
    <p:sldId id="297" r:id="rId50"/>
    <p:sldId id="283" r:id="rId51"/>
    <p:sldId id="284" r:id="rId52"/>
    <p:sldId id="319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2192000" cy="6858000"/>
  <p:notesSz cx="6858000" cy="9144000"/>
  <p:photoAlbum showCaptions="1"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97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C7A6F-E986-4C73-ACAE-C918ED96F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9B7A75-EA9A-48C1-9A80-25C18FF99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89FEA-C3A6-4DD3-B3A4-08E6439C4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46403-D166-4AE7-ADC7-27EE74CF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69E4B-5ECE-44A3-9D3B-72851632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3C07-EE47-425A-84CC-8EB1A508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C11DC-9C0B-4427-9695-83E28537F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00FFE-61FA-459C-86EA-F003C73F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1BEF-03FF-426B-A54F-F72B1B56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3E8D2-9578-4F6C-B21F-154014436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5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5E0AB-ED40-49AB-9214-76B56F2F9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B3B49-BF5D-4E18-A2D4-CF8FA5536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A8D47-9041-40F1-9575-FAE60305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53CCB-3824-42D0-AB12-11FB1E0A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6FE4F-D2BF-4EBF-91A5-5796B22A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3067B-C91D-4B35-AE2E-1DBE2498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A769-B2CE-4DF5-8C52-183940E1A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BBAB2-7D58-436C-9B75-811F3F9FF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0B27C-C9D1-4C54-B766-1D764BD25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6425-48B1-4C80-8DAF-56F6DB604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CDBF1-EE41-4EAC-BB8D-159191183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FADF-DA5C-480C-882A-781FF4620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22613-F31E-4FBF-B418-3F6A5996B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58DC8-3E50-4A85-9516-7F9BF2948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85BC1-5E2C-4CFE-9066-545DE6C43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7385B-6CCF-4884-9C48-52D9050C2D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4091F-3058-4B96-8647-0496F4EC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152816-B196-493A-9F17-17086E05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7ED6E-35CE-464B-82D4-997E2C85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6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5876B-761A-4EC9-9367-64E1651C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00975E-BA6C-4B55-B61F-72EC4DE7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CB276-A808-4B27-B173-209F7000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83F0BF-16CD-42A7-A5D8-A2557CE4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1CDC6-D359-4517-AEA1-18C4DE023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320FC1-DBF1-47B1-8535-A1F85B068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D8BA3-3F30-42F9-8A2F-664C40DD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2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5805F-8366-45DD-BEF6-8216C3DA3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8B0C2-4C08-44A8-943C-164875F4A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E77E6-5D6D-42F3-B37C-B712F8EE4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703FB-9BBA-4885-A676-D113DED6A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EFF7C-FED9-4541-A8CD-D1EB38EF1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702B6-3C9B-4A9B-A48C-380507EA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1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672C0-DF64-4FB4-A26C-DBD3B3D9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C9886-D876-451D-BC97-1546DEC7E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6FC7E-C34A-489B-9A58-0CE3E62D4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B1AC3-C747-4396-BFA6-BCFEA012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9CD83-26B4-48E2-B751-6FAF11358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10173-6964-446B-A92C-AE6CD4D6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9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C098-275B-41E9-8AA9-98DA88B28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E7237-755B-4833-BAED-B13FF415F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861AE-5C6F-42C1-B234-CC13199F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15697-B39F-4F02-B7F8-6A8B7B2FF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027A8-F70C-4035-80E1-612C2C369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5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DE5E1-8E19-4F62-82BE-CDD2F1D87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236E2-8F38-4969-A793-3296753EE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92112-064C-44B6-9575-AF1B8FF8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C7DD-7216-4315-BEED-10EFFD9A8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8F20D-590C-4710-91A3-921B1EE7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6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BEE680-99E4-4F82-97E0-C61A05F1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D549E-2E21-41D6-B74C-1AD2F356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4ADDB-287B-4B1F-869E-06006D225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E5A9-7F9F-4824-977E-5B269EAB64AE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7C294-BF61-4F00-8DE4-17E011C33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0540C-3E24-4162-9A7A-47E87D3C2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54E84-4E83-432A-9F05-082387283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57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CC0CD-CC7B-45FE-8736-87EFE26C9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TNN:</a:t>
            </a:r>
            <a:br>
              <a:rPr lang="en-US" dirty="0"/>
            </a:br>
            <a:r>
              <a:rPr lang="en-US" sz="3600" dirty="0"/>
              <a:t>Nova Scotia, New Brunswick and New England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3CC6D9C-CFFD-44BF-9EFC-DC1C7CCA590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571750" y="47625"/>
            <a:ext cx="6762750" cy="6762750"/>
            <a:chOff x="2438400" y="-228600"/>
            <a:chExt cx="7315200" cy="7315200"/>
          </a:xfrm>
        </p:grpSpPr>
        <p:pic>
          <p:nvPicPr>
            <p:cNvPr id="3" name="Picture 2" descr="1955-TNN001 Hazel and family enering Nova Scotia 1955">
              <a:extLst>
                <a:ext uri="{FF2B5EF4-FFF2-40B4-BE49-F238E27FC236}">
                  <a16:creationId xmlns:a16="http://schemas.microsoft.com/office/drawing/2014/main" id="{0D3DDC94-653E-44BB-9BB1-901F161EF0A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362FEA-A839-4CD1-9945-273C6D4F66D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1955-TNN001 Hazel and family enering Nova Scotia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31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35B51AC-B8E3-49B3-8176-8E7FEBD7616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22663" y="685800"/>
            <a:ext cx="5146675" cy="5867400"/>
            <a:chOff x="3522663" y="685800"/>
            <a:chExt cx="5146675" cy="5867400"/>
          </a:xfrm>
        </p:grpSpPr>
        <p:pic>
          <p:nvPicPr>
            <p:cNvPr id="3" name="Picture 2" descr="1955-TNN006 The Piper in Nova Scotia 1955">
              <a:extLst>
                <a:ext uri="{FF2B5EF4-FFF2-40B4-BE49-F238E27FC236}">
                  <a16:creationId xmlns:a16="http://schemas.microsoft.com/office/drawing/2014/main" id="{1C46A785-9152-486E-80D4-34982600B62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2663" y="685800"/>
              <a:ext cx="51466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28BE5D-6897-4FC7-8807-72533A5813F6}"/>
                </a:ext>
              </a:extLst>
            </p:cNvPr>
            <p:cNvSpPr/>
            <p:nvPr/>
          </p:nvSpPr>
          <p:spPr>
            <a:xfrm>
              <a:off x="3522663" y="6210300"/>
              <a:ext cx="51466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1955-TNN006 The Piper in Nova Scotia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387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6F2C000-860A-4ACF-A096-75CA1EE7886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Picture 2" descr="1955-TNN002 Entrance to Nova Scotia Canada Larry Franklin with true Scotsman">
              <a:extLst>
                <a:ext uri="{FF2B5EF4-FFF2-40B4-BE49-F238E27FC236}">
                  <a16:creationId xmlns:a16="http://schemas.microsoft.com/office/drawing/2014/main" id="{EC415A7C-3390-479F-9A3F-4E927BE540D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5402A3-1554-4B93-8D58-82D9FB5D2CF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1955-TNN002 Entrance to Nova Scotia Canada Larry Franklin with true Scotsman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62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0CD33C1-2BE5-4D42-B117-636EA41F3C9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60763" y="685800"/>
            <a:ext cx="5070475" cy="5867400"/>
            <a:chOff x="3560763" y="685800"/>
            <a:chExt cx="5070475" cy="5867400"/>
          </a:xfrm>
        </p:grpSpPr>
        <p:pic>
          <p:nvPicPr>
            <p:cNvPr id="3" name="Picture 2" descr="1955-TNN005 A true Scotsman with bagpopes Entrance to NScotia 1955">
              <a:extLst>
                <a:ext uri="{FF2B5EF4-FFF2-40B4-BE49-F238E27FC236}">
                  <a16:creationId xmlns:a16="http://schemas.microsoft.com/office/drawing/2014/main" id="{A61D7904-0E4E-48E9-8712-CBCA9361EB7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0763" y="685800"/>
              <a:ext cx="50704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25A1BA-DC5B-4098-A917-CBF8A22A9568}"/>
                </a:ext>
              </a:extLst>
            </p:cNvPr>
            <p:cNvSpPr/>
            <p:nvPr/>
          </p:nvSpPr>
          <p:spPr>
            <a:xfrm>
              <a:off x="3560763" y="6210300"/>
              <a:ext cx="50704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1955-TNN005 A true Scotsman with bagpopes Entrance to NScotia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594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EDB97A7-300C-49D9-BD9D-4409E665F09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17913" y="685800"/>
            <a:ext cx="4954587" cy="5867400"/>
            <a:chOff x="3617913" y="685800"/>
            <a:chExt cx="4954587" cy="5867400"/>
          </a:xfrm>
        </p:grpSpPr>
        <p:pic>
          <p:nvPicPr>
            <p:cNvPr id="3" name="Picture 2" descr="1955-TNN003 Haymaking in Nova Scotia 1955">
              <a:extLst>
                <a:ext uri="{FF2B5EF4-FFF2-40B4-BE49-F238E27FC236}">
                  <a16:creationId xmlns:a16="http://schemas.microsoft.com/office/drawing/2014/main" id="{2FA64C53-082B-4B5F-B9F0-E56D605CE17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7913" y="685800"/>
              <a:ext cx="49545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A5B956-9E5D-4201-BE35-7025D16347EE}"/>
                </a:ext>
              </a:extLst>
            </p:cNvPr>
            <p:cNvSpPr/>
            <p:nvPr/>
          </p:nvSpPr>
          <p:spPr>
            <a:xfrm>
              <a:off x="3617913" y="6210300"/>
              <a:ext cx="49545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1955-TNN003 Haymaking in Nova Scotia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36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89CBFDF-2A01-4945-9D98-F2AC044F3E4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9975" y="685800"/>
            <a:ext cx="4970463" cy="5867400"/>
            <a:chOff x="3609975" y="685800"/>
            <a:chExt cx="4970463" cy="5867400"/>
          </a:xfrm>
        </p:grpSpPr>
        <p:pic>
          <p:nvPicPr>
            <p:cNvPr id="3" name="Picture 2" descr="1955-TNN004 Five Islands Bay of Fundy Nova Scotia">
              <a:extLst>
                <a:ext uri="{FF2B5EF4-FFF2-40B4-BE49-F238E27FC236}">
                  <a16:creationId xmlns:a16="http://schemas.microsoft.com/office/drawing/2014/main" id="{EC9CBBFB-884A-4C12-B5DB-50D5A0CA0AE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9975" y="685800"/>
              <a:ext cx="49704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E8FAF2-5859-41DF-8051-6D3E0CB340B4}"/>
                </a:ext>
              </a:extLst>
            </p:cNvPr>
            <p:cNvSpPr/>
            <p:nvPr/>
          </p:nvSpPr>
          <p:spPr>
            <a:xfrm>
              <a:off x="3609975" y="6210300"/>
              <a:ext cx="49704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1955-TNN004 Five Islands Bay of Fundy Nova Scotia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08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F1F509F-11A5-423B-90B0-A4E6135C65B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062288" y="685800"/>
            <a:ext cx="6065837" cy="5867400"/>
            <a:chOff x="3062288" y="685800"/>
            <a:chExt cx="6065837" cy="5867400"/>
          </a:xfrm>
        </p:grpSpPr>
        <p:pic>
          <p:nvPicPr>
            <p:cNvPr id="3" name="Picture 2" descr="1955-TNN007 Covered bridge in New Brunswick 1955">
              <a:extLst>
                <a:ext uri="{FF2B5EF4-FFF2-40B4-BE49-F238E27FC236}">
                  <a16:creationId xmlns:a16="http://schemas.microsoft.com/office/drawing/2014/main" id="{B87616AE-46E9-4632-A845-71813478718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2288" y="685800"/>
              <a:ext cx="60658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6402F9-7BDC-4FEA-8BFE-6345F4DD5883}"/>
                </a:ext>
              </a:extLst>
            </p:cNvPr>
            <p:cNvSpPr/>
            <p:nvPr/>
          </p:nvSpPr>
          <p:spPr>
            <a:xfrm>
              <a:off x="3062288" y="6210300"/>
              <a:ext cx="60658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1955-TNN007 Covered bridge in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233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63B34FD-511A-4AF8-A86E-81BFA185498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140075" y="685800"/>
            <a:ext cx="5911850" cy="5867400"/>
            <a:chOff x="3140075" y="685800"/>
            <a:chExt cx="5911850" cy="5867400"/>
          </a:xfrm>
        </p:grpSpPr>
        <p:pic>
          <p:nvPicPr>
            <p:cNvPr id="3" name="Picture 2" descr="1955-TNN008 Grand Lake in New Brunswick 1955">
              <a:extLst>
                <a:ext uri="{FF2B5EF4-FFF2-40B4-BE49-F238E27FC236}">
                  <a16:creationId xmlns:a16="http://schemas.microsoft.com/office/drawing/2014/main" id="{D7250495-FCBF-44C2-A3BE-B6536A8B432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0075" y="685800"/>
              <a:ext cx="59118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8C3969C-355B-45B8-82EB-BEC3D02F5063}"/>
                </a:ext>
              </a:extLst>
            </p:cNvPr>
            <p:cNvSpPr/>
            <p:nvPr/>
          </p:nvSpPr>
          <p:spPr>
            <a:xfrm>
              <a:off x="3140075" y="6210300"/>
              <a:ext cx="59118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1955-TNN008 Grand Lake in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667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4BB5A3-B7F5-4AA3-B2D4-A9CAEEC0D3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92500" y="685800"/>
            <a:ext cx="5207000" cy="5867400"/>
            <a:chOff x="3492500" y="685800"/>
            <a:chExt cx="5207000" cy="5867400"/>
          </a:xfrm>
        </p:grpSpPr>
        <p:pic>
          <p:nvPicPr>
            <p:cNvPr id="3" name="Picture 2" descr="1955-TNN009 Russell Burrell residence at Harvey Station New Brunswick 1955">
              <a:extLst>
                <a:ext uri="{FF2B5EF4-FFF2-40B4-BE49-F238E27FC236}">
                  <a16:creationId xmlns:a16="http://schemas.microsoft.com/office/drawing/2014/main" id="{F0372C36-0776-4DD4-A70A-5FD8AFB6D65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500" y="685800"/>
              <a:ext cx="52070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8D9B0E-555D-4C61-9C23-0DF3D356D745}"/>
                </a:ext>
              </a:extLst>
            </p:cNvPr>
            <p:cNvSpPr/>
            <p:nvPr/>
          </p:nvSpPr>
          <p:spPr>
            <a:xfrm>
              <a:off x="3492500" y="6210300"/>
              <a:ext cx="5207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1955-TNN009 Russell Burrell residence at Harvey Station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2854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64CBE40-93FB-498D-B9D9-406D4E7A901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08338" y="685800"/>
            <a:ext cx="5775325" cy="5867400"/>
            <a:chOff x="3208338" y="685800"/>
            <a:chExt cx="5775325" cy="5867400"/>
          </a:xfrm>
        </p:grpSpPr>
        <p:pic>
          <p:nvPicPr>
            <p:cNvPr id="3" name="Picture 2" descr="1955-TNN012 The Baers Cabin -large in back- Harvey Station New Brunswick 1955">
              <a:extLst>
                <a:ext uri="{FF2B5EF4-FFF2-40B4-BE49-F238E27FC236}">
                  <a16:creationId xmlns:a16="http://schemas.microsoft.com/office/drawing/2014/main" id="{BC4C0B14-5F03-4042-9409-F69A83497CF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338" y="685800"/>
              <a:ext cx="5775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96FE38-0636-48B4-9290-94870FC3BDC2}"/>
                </a:ext>
              </a:extLst>
            </p:cNvPr>
            <p:cNvSpPr/>
            <p:nvPr/>
          </p:nvSpPr>
          <p:spPr>
            <a:xfrm>
              <a:off x="3208338" y="6210300"/>
              <a:ext cx="5775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1955-TNN012 The Baers Cabin -large in back- Harvey Station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402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F4A10C-2EE1-4C20-A50C-CF8441374B8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17900" y="685800"/>
            <a:ext cx="5154613" cy="5867400"/>
            <a:chOff x="3517900" y="685800"/>
            <a:chExt cx="5154613" cy="5867400"/>
          </a:xfrm>
        </p:grpSpPr>
        <p:pic>
          <p:nvPicPr>
            <p:cNvPr id="3" name="Picture 2" descr="1955-TNN020 Away we go on a raft - Larry Frankie - Lake Harvey NB 1955">
              <a:extLst>
                <a:ext uri="{FF2B5EF4-FFF2-40B4-BE49-F238E27FC236}">
                  <a16:creationId xmlns:a16="http://schemas.microsoft.com/office/drawing/2014/main" id="{A4DA129E-6ABA-4F18-95EB-0A181CBAC84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7900" y="685800"/>
              <a:ext cx="5154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AA2060-CAB1-41CC-828E-FFDD1F10CC55}"/>
                </a:ext>
              </a:extLst>
            </p:cNvPr>
            <p:cNvSpPr/>
            <p:nvPr/>
          </p:nvSpPr>
          <p:spPr>
            <a:xfrm>
              <a:off x="3517900" y="6210300"/>
              <a:ext cx="5154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1955-TNN020 Away we go on a raft - Larry Frankie - Lake Harvey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0264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9DF88FE-261C-4FAF-AA86-02C45227894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2825" y="685800"/>
            <a:ext cx="5086350" cy="5867400"/>
            <a:chOff x="3552825" y="685800"/>
            <a:chExt cx="5086350" cy="5867400"/>
          </a:xfrm>
        </p:grpSpPr>
        <p:pic>
          <p:nvPicPr>
            <p:cNvPr id="3" name="Picture 2" descr="1955-TNN010 Larry in lake at Harvey Station New Brunswick 1955">
              <a:extLst>
                <a:ext uri="{FF2B5EF4-FFF2-40B4-BE49-F238E27FC236}">
                  <a16:creationId xmlns:a16="http://schemas.microsoft.com/office/drawing/2014/main" id="{7044809B-CAED-4180-845E-738D711AB6C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2825" y="685800"/>
              <a:ext cx="50863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9178B2-3DE9-4AB4-8BDC-B59B917185FA}"/>
                </a:ext>
              </a:extLst>
            </p:cNvPr>
            <p:cNvSpPr/>
            <p:nvPr/>
          </p:nvSpPr>
          <p:spPr>
            <a:xfrm>
              <a:off x="3552825" y="6210300"/>
              <a:ext cx="50863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1955-TNN010 Larry in lake at Harvey Station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523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F9EAADF-B8E6-4C4B-AA29-753B65182C9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70300" y="685800"/>
            <a:ext cx="4849813" cy="5867400"/>
            <a:chOff x="3670300" y="685800"/>
            <a:chExt cx="4849813" cy="5867400"/>
          </a:xfrm>
        </p:grpSpPr>
        <p:pic>
          <p:nvPicPr>
            <p:cNvPr id="3" name="Picture 2" descr="1955-TNN011 The Ladders New Brunswick 1955">
              <a:extLst>
                <a:ext uri="{FF2B5EF4-FFF2-40B4-BE49-F238E27FC236}">
                  <a16:creationId xmlns:a16="http://schemas.microsoft.com/office/drawing/2014/main" id="{662343CB-60A9-4771-B800-C18CB3DB318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0300" y="685800"/>
              <a:ext cx="48498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58CCEC-A625-4D70-B0DB-D63BE9122EDE}"/>
                </a:ext>
              </a:extLst>
            </p:cNvPr>
            <p:cNvSpPr/>
            <p:nvPr/>
          </p:nvSpPr>
          <p:spPr>
            <a:xfrm>
              <a:off x="3670300" y="6210300"/>
              <a:ext cx="48498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1955-TNN011 The Ladders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220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028B5BF-7ED0-49B2-AF62-B1466F68D64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341688" y="685800"/>
            <a:ext cx="5507037" cy="5867400"/>
            <a:chOff x="3341688" y="685800"/>
            <a:chExt cx="5507037" cy="5867400"/>
          </a:xfrm>
        </p:grpSpPr>
        <p:pic>
          <p:nvPicPr>
            <p:cNvPr id="3" name="Picture 2" descr="1955-TNN013 Farmland New Brunswick 1955">
              <a:extLst>
                <a:ext uri="{FF2B5EF4-FFF2-40B4-BE49-F238E27FC236}">
                  <a16:creationId xmlns:a16="http://schemas.microsoft.com/office/drawing/2014/main" id="{B8404769-0EF9-450C-8081-B92B560FB97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688" y="685800"/>
              <a:ext cx="55070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F79375-189C-4E49-AB45-8172B23F5B9C}"/>
                </a:ext>
              </a:extLst>
            </p:cNvPr>
            <p:cNvSpPr/>
            <p:nvPr/>
          </p:nvSpPr>
          <p:spPr>
            <a:xfrm>
              <a:off x="3341688" y="6210300"/>
              <a:ext cx="55070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1955-TNN013 Farmland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884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2E5C6F3-F223-49A5-ACBB-D7A859DFDDB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54375" y="685800"/>
            <a:ext cx="5683250" cy="5867400"/>
            <a:chOff x="3254375" y="685800"/>
            <a:chExt cx="5683250" cy="5867400"/>
          </a:xfrm>
        </p:grpSpPr>
        <p:pic>
          <p:nvPicPr>
            <p:cNvPr id="3" name="Picture 2" descr="1955-TNN017 In the Distance - Wildwood Island NB 1955">
              <a:extLst>
                <a:ext uri="{FF2B5EF4-FFF2-40B4-BE49-F238E27FC236}">
                  <a16:creationId xmlns:a16="http://schemas.microsoft.com/office/drawing/2014/main" id="{19F62147-2B8E-4562-B96B-F59468A813A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4375" y="685800"/>
              <a:ext cx="56832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F2787F-5E70-4044-85CC-4F6732ECD7D7}"/>
                </a:ext>
              </a:extLst>
            </p:cNvPr>
            <p:cNvSpPr/>
            <p:nvPr/>
          </p:nvSpPr>
          <p:spPr>
            <a:xfrm>
              <a:off x="3254375" y="6210300"/>
              <a:ext cx="56832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1955-TNN017 In the Distance - Wildwood Island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495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BDEA4D7-DC1F-4020-85FD-21C7AF5E45C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5225" y="685800"/>
            <a:ext cx="7321550" cy="5867400"/>
            <a:chOff x="2435225" y="685800"/>
            <a:chExt cx="7321550" cy="5867400"/>
          </a:xfrm>
        </p:grpSpPr>
        <p:pic>
          <p:nvPicPr>
            <p:cNvPr id="3" name="Picture 2" descr="1955-TNN014 The Gang Wildwood Is NB Canada 1955">
              <a:extLst>
                <a:ext uri="{FF2B5EF4-FFF2-40B4-BE49-F238E27FC236}">
                  <a16:creationId xmlns:a16="http://schemas.microsoft.com/office/drawing/2014/main" id="{F2CBF017-F9F3-4B25-A94A-2D49107E45A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5225" y="685800"/>
              <a:ext cx="73215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140694-EF09-4B45-A7D3-C873D93A4778}"/>
                </a:ext>
              </a:extLst>
            </p:cNvPr>
            <p:cNvSpPr/>
            <p:nvPr/>
          </p:nvSpPr>
          <p:spPr>
            <a:xfrm>
              <a:off x="2435225" y="6210300"/>
              <a:ext cx="73215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1955-TNN014 The Gang Wildwood Is NB Canada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7902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631D79-6508-4323-80AD-190DC4089CC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83000" y="685800"/>
            <a:ext cx="4824413" cy="5867400"/>
            <a:chOff x="3683000" y="685800"/>
            <a:chExt cx="4824413" cy="5867400"/>
          </a:xfrm>
        </p:grpSpPr>
        <p:pic>
          <p:nvPicPr>
            <p:cNvPr id="3" name="Picture 2" descr="1955-TNN015 The Wildwood quartet Pat, Wanda Jean &amp; Joe Wildwood Island NB 1955">
              <a:extLst>
                <a:ext uri="{FF2B5EF4-FFF2-40B4-BE49-F238E27FC236}">
                  <a16:creationId xmlns:a16="http://schemas.microsoft.com/office/drawing/2014/main" id="{23712517-09F6-4BF9-9276-EAE4CD7563E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000" y="685800"/>
              <a:ext cx="48244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1571361-F522-4877-91C7-1932C21EA7D2}"/>
                </a:ext>
              </a:extLst>
            </p:cNvPr>
            <p:cNvSpPr/>
            <p:nvPr/>
          </p:nvSpPr>
          <p:spPr>
            <a:xfrm>
              <a:off x="3683000" y="6210300"/>
              <a:ext cx="48244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1955-TNN015 The Wildwood quartet Pat, Wanda Jean &amp; Joe Wildwood Island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938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22614AE-D6D0-4545-8756-5BB7333BC1E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75050" y="685800"/>
            <a:ext cx="5040313" cy="5867400"/>
            <a:chOff x="3575050" y="685800"/>
            <a:chExt cx="5040313" cy="5867400"/>
          </a:xfrm>
        </p:grpSpPr>
        <p:pic>
          <p:nvPicPr>
            <p:cNvPr id="3" name="Picture 2" descr="1955-TNN031 Hazel and Pat on Wildwood Island NB 1955">
              <a:extLst>
                <a:ext uri="{FF2B5EF4-FFF2-40B4-BE49-F238E27FC236}">
                  <a16:creationId xmlns:a16="http://schemas.microsoft.com/office/drawing/2014/main" id="{0B085110-DABE-4A97-B13D-72A7BA22104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5050" y="685800"/>
              <a:ext cx="50403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88CD6E-254F-4280-AF52-DD11332ED556}"/>
                </a:ext>
              </a:extLst>
            </p:cNvPr>
            <p:cNvSpPr/>
            <p:nvPr/>
          </p:nvSpPr>
          <p:spPr>
            <a:xfrm>
              <a:off x="3575050" y="6210300"/>
              <a:ext cx="50403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1955-TNN031 Hazel and Pat on Wildwood Island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537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B13F81-2D2B-4F17-9A51-D66C70102A0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75013" y="685800"/>
            <a:ext cx="5640387" cy="5867400"/>
            <a:chOff x="3275013" y="685800"/>
            <a:chExt cx="5640387" cy="5867400"/>
          </a:xfrm>
        </p:grpSpPr>
        <p:pic>
          <p:nvPicPr>
            <p:cNvPr id="3" name="Picture 2" descr="1955-TNN016 A week's growth Pat Kiernan Wildwood Island NB 1955">
              <a:extLst>
                <a:ext uri="{FF2B5EF4-FFF2-40B4-BE49-F238E27FC236}">
                  <a16:creationId xmlns:a16="http://schemas.microsoft.com/office/drawing/2014/main" id="{C4FFC25D-C417-43AE-8DF5-7C0276F37E9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013" y="685800"/>
              <a:ext cx="56403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F4802D9-55F7-4998-A185-5F7785E72CD6}"/>
                </a:ext>
              </a:extLst>
            </p:cNvPr>
            <p:cNvSpPr/>
            <p:nvPr/>
          </p:nvSpPr>
          <p:spPr>
            <a:xfrm>
              <a:off x="3275013" y="6210300"/>
              <a:ext cx="56403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1955-TNN016 A week's growth Pat Kiernan Wildwood Island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3839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A6C72DA-D721-415A-949E-E771D9C87A5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239963" y="685800"/>
            <a:ext cx="7712075" cy="5867400"/>
            <a:chOff x="2239963" y="685800"/>
            <a:chExt cx="7712075" cy="5867400"/>
          </a:xfrm>
        </p:grpSpPr>
        <p:pic>
          <p:nvPicPr>
            <p:cNvPr id="3" name="Picture 2" descr="1955-TNN018 Fence Rows NB 1955">
              <a:extLst>
                <a:ext uri="{FF2B5EF4-FFF2-40B4-BE49-F238E27FC236}">
                  <a16:creationId xmlns:a16="http://schemas.microsoft.com/office/drawing/2014/main" id="{F320FBF5-A104-4BFD-983C-F50E9F443C3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9963" y="685800"/>
              <a:ext cx="77120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9C7D59-11BB-488A-A525-D4E8E1E9A279}"/>
                </a:ext>
              </a:extLst>
            </p:cNvPr>
            <p:cNvSpPr/>
            <p:nvPr/>
          </p:nvSpPr>
          <p:spPr>
            <a:xfrm>
              <a:off x="2239963" y="6210300"/>
              <a:ext cx="77120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1955-TNN018 Fence Rows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035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42F1F47-7901-4E33-B295-4DBB6733485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11563" y="685800"/>
            <a:ext cx="4968875" cy="5867400"/>
            <a:chOff x="3611563" y="685800"/>
            <a:chExt cx="4968875" cy="5867400"/>
          </a:xfrm>
        </p:grpSpPr>
        <p:pic>
          <p:nvPicPr>
            <p:cNvPr id="3" name="Picture 2" descr="1955-TNN019 Log Float NB 1955">
              <a:extLst>
                <a:ext uri="{FF2B5EF4-FFF2-40B4-BE49-F238E27FC236}">
                  <a16:creationId xmlns:a16="http://schemas.microsoft.com/office/drawing/2014/main" id="{D6FDF193-8E43-472F-BA5D-4CD2A22A3A1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563" y="685800"/>
              <a:ext cx="49688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07CB2D-7E46-4A4B-B863-FA58C5BBBA27}"/>
                </a:ext>
              </a:extLst>
            </p:cNvPr>
            <p:cNvSpPr/>
            <p:nvPr/>
          </p:nvSpPr>
          <p:spPr>
            <a:xfrm>
              <a:off x="3611563" y="6210300"/>
              <a:ext cx="49688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1955-TNN019 Log Float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887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D283A42-9A38-4BF2-91FE-C7D3797E7CC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43313" y="685800"/>
            <a:ext cx="4903787" cy="5867400"/>
            <a:chOff x="3643313" y="685800"/>
            <a:chExt cx="4903787" cy="5867400"/>
          </a:xfrm>
        </p:grpSpPr>
        <p:pic>
          <p:nvPicPr>
            <p:cNvPr id="3" name="Picture 2" descr="1955-TNN022 Salmon ladders at St. George New Brunswick 1955">
              <a:extLst>
                <a:ext uri="{FF2B5EF4-FFF2-40B4-BE49-F238E27FC236}">
                  <a16:creationId xmlns:a16="http://schemas.microsoft.com/office/drawing/2014/main" id="{CD00366B-1B0C-4CDA-A4D9-CFBF222374D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313" y="685800"/>
              <a:ext cx="49037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D06955-4B37-4CC7-BD0E-4D66804F4439}"/>
                </a:ext>
              </a:extLst>
            </p:cNvPr>
            <p:cNvSpPr/>
            <p:nvPr/>
          </p:nvSpPr>
          <p:spPr>
            <a:xfrm>
              <a:off x="3643313" y="6210300"/>
              <a:ext cx="49037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1955-TNN022 Salmon ladders at St. George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377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3C35121-66DB-4377-9F26-1F683DD00A1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78213" y="685800"/>
            <a:ext cx="5233987" cy="5867400"/>
            <a:chOff x="3478213" y="685800"/>
            <a:chExt cx="5233987" cy="5867400"/>
          </a:xfrm>
        </p:grpSpPr>
        <p:pic>
          <p:nvPicPr>
            <p:cNvPr id="3" name="Picture 2" descr="1955-TNN023 The gorge at St. George New Brunswick 1955">
              <a:extLst>
                <a:ext uri="{FF2B5EF4-FFF2-40B4-BE49-F238E27FC236}">
                  <a16:creationId xmlns:a16="http://schemas.microsoft.com/office/drawing/2014/main" id="{66BFE48C-FFD0-446C-BC77-39DCA2A1457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8213" y="685800"/>
              <a:ext cx="52339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51B2827-0723-4863-BC73-A1303BD1A9E5}"/>
                </a:ext>
              </a:extLst>
            </p:cNvPr>
            <p:cNvSpPr/>
            <p:nvPr/>
          </p:nvSpPr>
          <p:spPr>
            <a:xfrm>
              <a:off x="3478213" y="6210300"/>
              <a:ext cx="52339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1955-TNN023 The gorge at St. George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8864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8FB0A42-8DA6-4F86-841E-A67A91DD217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76638" y="685800"/>
            <a:ext cx="5037137" cy="5867400"/>
            <a:chOff x="3576638" y="685800"/>
            <a:chExt cx="5037137" cy="5867400"/>
          </a:xfrm>
        </p:grpSpPr>
        <p:pic>
          <p:nvPicPr>
            <p:cNvPr id="3" name="Picture 2" descr="1955-TNN024 The waterfront on (dear) Deer Island Bay of Fundy New Brunswick 1955">
              <a:extLst>
                <a:ext uri="{FF2B5EF4-FFF2-40B4-BE49-F238E27FC236}">
                  <a16:creationId xmlns:a16="http://schemas.microsoft.com/office/drawing/2014/main" id="{A25A1D8C-FC9F-4CF6-8486-01ED3D83699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638" y="685800"/>
              <a:ext cx="50371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75F8B46-4809-469A-B0E9-3972541E2E3D}"/>
                </a:ext>
              </a:extLst>
            </p:cNvPr>
            <p:cNvSpPr/>
            <p:nvPr/>
          </p:nvSpPr>
          <p:spPr>
            <a:xfrm>
              <a:off x="3576638" y="6210300"/>
              <a:ext cx="50371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1955-TNN024 The waterfront on (dear) Deer Island Bay of Fundy New Brunswick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303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13DBB4E-6833-4228-9FC7-BB401B2318C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054350" y="685800"/>
            <a:ext cx="6083300" cy="5867400"/>
            <a:chOff x="3054350" y="685800"/>
            <a:chExt cx="6083300" cy="5867400"/>
          </a:xfrm>
        </p:grpSpPr>
        <p:pic>
          <p:nvPicPr>
            <p:cNvPr id="3" name="Picture 2" descr="1955-TNN025 Sardine Fisheries Deer Island on Bay of Fundy NB 1955">
              <a:extLst>
                <a:ext uri="{FF2B5EF4-FFF2-40B4-BE49-F238E27FC236}">
                  <a16:creationId xmlns:a16="http://schemas.microsoft.com/office/drawing/2014/main" id="{A29D04B0-807A-40B6-B47A-68AB7AB6A94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350" y="685800"/>
              <a:ext cx="60833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7FBFEA-2D7F-4802-908A-FF6BB7A12AB3}"/>
                </a:ext>
              </a:extLst>
            </p:cNvPr>
            <p:cNvSpPr/>
            <p:nvPr/>
          </p:nvSpPr>
          <p:spPr>
            <a:xfrm>
              <a:off x="3054350" y="6210300"/>
              <a:ext cx="60833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1955-TNN025 Sardine Fisheries Deer Island on Bay of Fundy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439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7B662C9-932A-4F3A-BAD4-2618EAF4F03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17888" y="685800"/>
            <a:ext cx="5354637" cy="5867400"/>
            <a:chOff x="3417888" y="685800"/>
            <a:chExt cx="5354637" cy="5867400"/>
          </a:xfrm>
        </p:grpSpPr>
        <p:pic>
          <p:nvPicPr>
            <p:cNvPr id="3" name="Picture 2" descr="195_-TAP028 PRINCE EDWARD ISLAND - the red banks - no slide date">
              <a:extLst>
                <a:ext uri="{FF2B5EF4-FFF2-40B4-BE49-F238E27FC236}">
                  <a16:creationId xmlns:a16="http://schemas.microsoft.com/office/drawing/2014/main" id="{0121496E-BF82-4F90-B350-6FB02F2787A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888" y="685800"/>
              <a:ext cx="53546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BAAB2E-5EE5-4F5F-A9C8-90279CC287A3}"/>
                </a:ext>
              </a:extLst>
            </p:cNvPr>
            <p:cNvSpPr/>
            <p:nvPr/>
          </p:nvSpPr>
          <p:spPr>
            <a:xfrm>
              <a:off x="3417888" y="6210300"/>
              <a:ext cx="53546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195_-TAP028 PRINCE EDWARD ISLAND - the red banks - no slide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584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2F34F6C-3522-42DC-9CCF-C2C6C7C6BD8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97275" y="685800"/>
            <a:ext cx="4995863" cy="5867400"/>
            <a:chOff x="3597275" y="685800"/>
            <a:chExt cx="4995863" cy="5867400"/>
          </a:xfrm>
        </p:grpSpPr>
        <p:pic>
          <p:nvPicPr>
            <p:cNvPr id="3" name="Picture 2" descr="195_-TAP027 PRINCE EDWARD ISLAND - the red banks - no slide date">
              <a:extLst>
                <a:ext uri="{FF2B5EF4-FFF2-40B4-BE49-F238E27FC236}">
                  <a16:creationId xmlns:a16="http://schemas.microsoft.com/office/drawing/2014/main" id="{0F8D2D56-7031-4762-9749-A9F1E7F1C3F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7275" y="685800"/>
              <a:ext cx="49958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DF8CE6-3E47-4E81-9422-4FF3DE783EF4}"/>
                </a:ext>
              </a:extLst>
            </p:cNvPr>
            <p:cNvSpPr/>
            <p:nvPr/>
          </p:nvSpPr>
          <p:spPr>
            <a:xfrm>
              <a:off x="3597275" y="6210300"/>
              <a:ext cx="49958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195_-TAP027 PRINCE EDWARD ISLAND - the red banks - no slide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7757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7B0474A-FBA1-4AD8-862F-91FC2DB1847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92475" y="685800"/>
            <a:ext cx="5605463" cy="5867400"/>
            <a:chOff x="3292475" y="685800"/>
            <a:chExt cx="5605463" cy="5867400"/>
          </a:xfrm>
        </p:grpSpPr>
        <p:pic>
          <p:nvPicPr>
            <p:cNvPr id="3" name="Picture 2" descr="195_-TAP025 PRINCE EDWARD ISLAND - Our private beach - Hazel, Bonnie, Louise - no slide date">
              <a:extLst>
                <a:ext uri="{FF2B5EF4-FFF2-40B4-BE49-F238E27FC236}">
                  <a16:creationId xmlns:a16="http://schemas.microsoft.com/office/drawing/2014/main" id="{898BF8E6-C186-4A82-B8B5-B97265D0238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2475" y="685800"/>
              <a:ext cx="56054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979211-6988-4AFB-8F69-1CBA5C21AE4B}"/>
                </a:ext>
              </a:extLst>
            </p:cNvPr>
            <p:cNvSpPr/>
            <p:nvPr/>
          </p:nvSpPr>
          <p:spPr>
            <a:xfrm>
              <a:off x="3292475" y="6210300"/>
              <a:ext cx="56054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195_-TAP025 PRINCE EDWARD ISLAND - Our private beach - Hazel, Bonnie, Louise - no slide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639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813B54F-77B7-4B0E-905D-20676B2AAC7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06775" y="685800"/>
            <a:ext cx="5378450" cy="5867400"/>
            <a:chOff x="3406775" y="685800"/>
            <a:chExt cx="5378450" cy="5867400"/>
          </a:xfrm>
        </p:grpSpPr>
        <p:pic>
          <p:nvPicPr>
            <p:cNvPr id="3" name="Picture 2" descr="1955-TNN030 Natives of Prince Ed. Island in homemade crt - Dale Proude and daughter">
              <a:extLst>
                <a:ext uri="{FF2B5EF4-FFF2-40B4-BE49-F238E27FC236}">
                  <a16:creationId xmlns:a16="http://schemas.microsoft.com/office/drawing/2014/main" id="{C839ED68-527F-48A2-A89E-5DD56AB4F77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775" y="685800"/>
              <a:ext cx="53784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7F672-5C4F-4C29-AFDA-E00E7D5B9E27}"/>
                </a:ext>
              </a:extLst>
            </p:cNvPr>
            <p:cNvSpPr/>
            <p:nvPr/>
          </p:nvSpPr>
          <p:spPr>
            <a:xfrm>
              <a:off x="3406775" y="6210300"/>
              <a:ext cx="53784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1955-TNN030 Natives of Prince Ed. Island in homemade crt - Dale Proude and daughter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658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D4BAB4F-5815-43E8-B067-FCC00EB8B7F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86175" y="685800"/>
            <a:ext cx="4819650" cy="5867400"/>
            <a:chOff x="3686175" y="685800"/>
            <a:chExt cx="4819650" cy="5867400"/>
          </a:xfrm>
        </p:grpSpPr>
        <p:pic>
          <p:nvPicPr>
            <p:cNvPr id="3" name="Picture 2" descr="195_-TAP026 PRINCE EDWARD ISLAND - countryside - no slide date">
              <a:extLst>
                <a:ext uri="{FF2B5EF4-FFF2-40B4-BE49-F238E27FC236}">
                  <a16:creationId xmlns:a16="http://schemas.microsoft.com/office/drawing/2014/main" id="{6EE206F9-46E7-48E0-9109-7E443B3C46D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6175" y="685800"/>
              <a:ext cx="48196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FF3C39C-A923-4813-9810-7DBE728E2C0D}"/>
                </a:ext>
              </a:extLst>
            </p:cNvPr>
            <p:cNvSpPr/>
            <p:nvPr/>
          </p:nvSpPr>
          <p:spPr>
            <a:xfrm>
              <a:off x="3686175" y="6210300"/>
              <a:ext cx="48196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195_-TAP026 PRINCE EDWARD ISLAND - countryside - no slide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25777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2D7F689-181C-41C9-BC0F-D9572B05459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2838" y="685800"/>
            <a:ext cx="4886325" cy="5867400"/>
            <a:chOff x="3652838" y="685800"/>
            <a:chExt cx="4886325" cy="5867400"/>
          </a:xfrm>
        </p:grpSpPr>
        <p:pic>
          <p:nvPicPr>
            <p:cNvPr id="3" name="Picture 2" descr="195_-TAP029 PRINCE EDWARD ISLAND - farmlands and houses - no slide date">
              <a:extLst>
                <a:ext uri="{FF2B5EF4-FFF2-40B4-BE49-F238E27FC236}">
                  <a16:creationId xmlns:a16="http://schemas.microsoft.com/office/drawing/2014/main" id="{02B9A3CB-A6B0-4EF1-82FF-CEDD36B03A9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838" y="685800"/>
              <a:ext cx="4886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9FAA19-A095-4B99-9E14-AD7A209269A3}"/>
                </a:ext>
              </a:extLst>
            </p:cNvPr>
            <p:cNvSpPr/>
            <p:nvPr/>
          </p:nvSpPr>
          <p:spPr>
            <a:xfrm>
              <a:off x="3652838" y="6210300"/>
              <a:ext cx="4886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195_-TAP029 PRINCE EDWARD ISLAND - farmlands and houses - no slide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5911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6E14001-7A99-41FF-BCF0-D3E686B43D6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46488" y="685800"/>
            <a:ext cx="4899025" cy="5867400"/>
            <a:chOff x="3646488" y="685800"/>
            <a:chExt cx="4899025" cy="5867400"/>
          </a:xfrm>
        </p:grpSpPr>
        <p:pic>
          <p:nvPicPr>
            <p:cNvPr id="3" name="Picture 2" descr="1955-TNN045 Country-Side Prince Edwards Island">
              <a:extLst>
                <a:ext uri="{FF2B5EF4-FFF2-40B4-BE49-F238E27FC236}">
                  <a16:creationId xmlns:a16="http://schemas.microsoft.com/office/drawing/2014/main" id="{4B5452C2-6E92-404E-B0F1-7726931722B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6488" y="685800"/>
              <a:ext cx="48990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49A82B-F0DF-484E-920F-15801C323D6E}"/>
                </a:ext>
              </a:extLst>
            </p:cNvPr>
            <p:cNvSpPr/>
            <p:nvPr/>
          </p:nvSpPr>
          <p:spPr>
            <a:xfrm>
              <a:off x="3646488" y="6210300"/>
              <a:ext cx="48990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1955-TNN045 Country-Side Prince Edwards Island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38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94C409-A520-4BA5-9088-010F6A243CD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16300" y="685800"/>
            <a:ext cx="5359400" cy="5867400"/>
            <a:chOff x="3416300" y="685800"/>
            <a:chExt cx="5359400" cy="5867400"/>
          </a:xfrm>
        </p:grpSpPr>
        <p:pic>
          <p:nvPicPr>
            <p:cNvPr id="3" name="Picture 2" descr="1955-TNN026 Lake and Mountain Seene NB 1955">
              <a:extLst>
                <a:ext uri="{FF2B5EF4-FFF2-40B4-BE49-F238E27FC236}">
                  <a16:creationId xmlns:a16="http://schemas.microsoft.com/office/drawing/2014/main" id="{3BFD322D-68ED-410F-A261-00FDCC6BDFD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300" y="685800"/>
              <a:ext cx="53594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F203E92-4819-425D-A4CC-C3F79AE9E567}"/>
                </a:ext>
              </a:extLst>
            </p:cNvPr>
            <p:cNvSpPr/>
            <p:nvPr/>
          </p:nvSpPr>
          <p:spPr>
            <a:xfrm>
              <a:off x="3416300" y="6210300"/>
              <a:ext cx="5359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1955-TNN026 Lake and Mountain Seene NB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1881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DC0E052-A0F7-49D8-B70C-5C0C44DF5F7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2838" y="685800"/>
            <a:ext cx="4886325" cy="5867400"/>
            <a:chOff x="3652838" y="685800"/>
            <a:chExt cx="4886325" cy="5867400"/>
          </a:xfrm>
        </p:grpSpPr>
        <p:pic>
          <p:nvPicPr>
            <p:cNvPr id="3" name="Picture 2" descr="1955-TNN032 Franconia Notch New Hampshire 1955">
              <a:extLst>
                <a:ext uri="{FF2B5EF4-FFF2-40B4-BE49-F238E27FC236}">
                  <a16:creationId xmlns:a16="http://schemas.microsoft.com/office/drawing/2014/main" id="{EA5A552E-C11A-4BAC-B071-4FA5452F7BC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838" y="685800"/>
              <a:ext cx="4886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B82C20-F5C3-468D-8094-E3DF364D1C9C}"/>
                </a:ext>
              </a:extLst>
            </p:cNvPr>
            <p:cNvSpPr/>
            <p:nvPr/>
          </p:nvSpPr>
          <p:spPr>
            <a:xfrm>
              <a:off x="3652838" y="6210300"/>
              <a:ext cx="4886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1955-TNN032 Franconia Notch New Hampshire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0717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F481843-98BA-4D35-AB5A-2A2656699F2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262313" y="685800"/>
            <a:ext cx="5665787" cy="5867400"/>
            <a:chOff x="3262313" y="685800"/>
            <a:chExt cx="5665787" cy="5867400"/>
          </a:xfrm>
        </p:grpSpPr>
        <p:pic>
          <p:nvPicPr>
            <p:cNvPr id="3" name="Picture 2" descr="1955-TNN033 Relections in New Hampshire 1955">
              <a:extLst>
                <a:ext uri="{FF2B5EF4-FFF2-40B4-BE49-F238E27FC236}">
                  <a16:creationId xmlns:a16="http://schemas.microsoft.com/office/drawing/2014/main" id="{2318EF18-1FCF-457B-A691-6229862AE12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2313" y="685800"/>
              <a:ext cx="56657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912445-44EA-4E3F-B906-E149D8418AC1}"/>
                </a:ext>
              </a:extLst>
            </p:cNvPr>
            <p:cNvSpPr/>
            <p:nvPr/>
          </p:nvSpPr>
          <p:spPr>
            <a:xfrm>
              <a:off x="3262313" y="6210300"/>
              <a:ext cx="56657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1955-TNN033 Relections in New Hampshire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088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AC87E58-B26D-4129-B499-117CF2B8424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17888" y="685800"/>
            <a:ext cx="5354637" cy="5867400"/>
            <a:chOff x="3417888" y="685800"/>
            <a:chExt cx="5354637" cy="5867400"/>
          </a:xfrm>
        </p:grpSpPr>
        <p:pic>
          <p:nvPicPr>
            <p:cNvPr id="3" name="Picture 2" descr="1955-TNN034 White Mts. New Hampshire taken from tramway 1955">
              <a:extLst>
                <a:ext uri="{FF2B5EF4-FFF2-40B4-BE49-F238E27FC236}">
                  <a16:creationId xmlns:a16="http://schemas.microsoft.com/office/drawing/2014/main" id="{FB916394-F345-4F15-B203-6CD6377CCC9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888" y="685800"/>
              <a:ext cx="53546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6B03B1-2C50-4F36-9C56-F03C91D066DE}"/>
                </a:ext>
              </a:extLst>
            </p:cNvPr>
            <p:cNvSpPr/>
            <p:nvPr/>
          </p:nvSpPr>
          <p:spPr>
            <a:xfrm>
              <a:off x="3417888" y="6210300"/>
              <a:ext cx="53546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1955-TNN034 White Mts. New Hampshire taken from tramway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756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2921ED9-7F6F-4CA4-99CF-3DCEA651F19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86163" y="685800"/>
            <a:ext cx="5019675" cy="5867400"/>
            <a:chOff x="3586163" y="685800"/>
            <a:chExt cx="5019675" cy="5867400"/>
          </a:xfrm>
        </p:grpSpPr>
        <p:pic>
          <p:nvPicPr>
            <p:cNvPr id="3" name="Picture 2" descr="1955-TNN035 The Great Stone Face New Hampshire 1955">
              <a:extLst>
                <a:ext uri="{FF2B5EF4-FFF2-40B4-BE49-F238E27FC236}">
                  <a16:creationId xmlns:a16="http://schemas.microsoft.com/office/drawing/2014/main" id="{C5FA87DB-A4BD-4F8D-8283-0E2E7EEAD1E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163" y="685800"/>
              <a:ext cx="50196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721955-973F-400A-B309-2EA03F08B340}"/>
                </a:ext>
              </a:extLst>
            </p:cNvPr>
            <p:cNvSpPr/>
            <p:nvPr/>
          </p:nvSpPr>
          <p:spPr>
            <a:xfrm>
              <a:off x="3586163" y="6210300"/>
              <a:ext cx="50196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1955-TNN035 The Great Stone Face New Hampshire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3657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ECEF217-D455-44CE-AB2F-5C0953126EE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6013" y="685800"/>
            <a:ext cx="4878387" cy="5867400"/>
            <a:chOff x="3656013" y="685800"/>
            <a:chExt cx="4878387" cy="5867400"/>
          </a:xfrm>
        </p:grpSpPr>
        <p:pic>
          <p:nvPicPr>
            <p:cNvPr id="3" name="Picture 2" descr="1955-TNN036 The Flume Gorge Franconia Notch New Hampshire Bills Red Cap 1955">
              <a:extLst>
                <a:ext uri="{FF2B5EF4-FFF2-40B4-BE49-F238E27FC236}">
                  <a16:creationId xmlns:a16="http://schemas.microsoft.com/office/drawing/2014/main" id="{AA1BEED0-BA28-4E26-B19D-95BD62FA150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013" y="685800"/>
              <a:ext cx="48783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D44298E-3899-4A0C-AE3B-06CD4EBCB1E2}"/>
                </a:ext>
              </a:extLst>
            </p:cNvPr>
            <p:cNvSpPr/>
            <p:nvPr/>
          </p:nvSpPr>
          <p:spPr>
            <a:xfrm>
              <a:off x="3656013" y="6210300"/>
              <a:ext cx="48783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1955-TNN036 The Flume Gorge Franconia Notch New Hampshire Bills Red Cap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8449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4AAE92D-5585-44DC-ACB5-243938FF264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21100" y="685800"/>
            <a:ext cx="4749800" cy="5867400"/>
            <a:chOff x="3721100" y="685800"/>
            <a:chExt cx="4749800" cy="5867400"/>
          </a:xfrm>
        </p:grpSpPr>
        <p:pic>
          <p:nvPicPr>
            <p:cNvPr id="3" name="Picture 2" descr="1955-TNN037 The Flume Gorge Franconia Notch New Hampshire w Mother 1955">
              <a:extLst>
                <a:ext uri="{FF2B5EF4-FFF2-40B4-BE49-F238E27FC236}">
                  <a16:creationId xmlns:a16="http://schemas.microsoft.com/office/drawing/2014/main" id="{C3CE7CCC-77AB-4F8D-8CDB-73A544853B9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100" y="685800"/>
              <a:ext cx="47498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BC84AB-F478-43B6-8F4C-D709B4C6895A}"/>
                </a:ext>
              </a:extLst>
            </p:cNvPr>
            <p:cNvSpPr/>
            <p:nvPr/>
          </p:nvSpPr>
          <p:spPr>
            <a:xfrm>
              <a:off x="3721100" y="6210300"/>
              <a:ext cx="4749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1955-TNN037 The Flume Gorge Franconia Notch New Hampshire w Mother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1783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93C4A2F-545D-4D0A-ABE7-921660DAB3A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2038" y="685800"/>
            <a:ext cx="4986337" cy="5867400"/>
            <a:chOff x="3602038" y="685800"/>
            <a:chExt cx="4986337" cy="5867400"/>
          </a:xfrm>
        </p:grpSpPr>
        <p:pic>
          <p:nvPicPr>
            <p:cNvPr id="3" name="Picture 2" descr="1955-TNN038 The chancel of the old North Church July 10 1955">
              <a:extLst>
                <a:ext uri="{FF2B5EF4-FFF2-40B4-BE49-F238E27FC236}">
                  <a16:creationId xmlns:a16="http://schemas.microsoft.com/office/drawing/2014/main" id="{EBBC236F-A291-41DB-A2B8-B1D71B69827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2038" y="685800"/>
              <a:ext cx="49863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EDE57B1-B866-4338-937C-FC7439E7B7EF}"/>
                </a:ext>
              </a:extLst>
            </p:cNvPr>
            <p:cNvSpPr/>
            <p:nvPr/>
          </p:nvSpPr>
          <p:spPr>
            <a:xfrm>
              <a:off x="3602038" y="6210300"/>
              <a:ext cx="49863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en-US" sz="2400"/>
                <a:t>1955-TNN038 The chancel of the old North Church July 10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8843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D8C5BA4-28F9-4180-BCB4-9CE79CC1031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62350" y="685800"/>
            <a:ext cx="5067300" cy="5867400"/>
            <a:chOff x="3562350" y="685800"/>
            <a:chExt cx="5067300" cy="5867400"/>
          </a:xfrm>
        </p:grpSpPr>
        <p:pic>
          <p:nvPicPr>
            <p:cNvPr id="3" name="Picture 2" descr="1955-TNN039 Spire of the old North Church (in scaffold) Boston, MA July 10 1955">
              <a:extLst>
                <a:ext uri="{FF2B5EF4-FFF2-40B4-BE49-F238E27FC236}">
                  <a16:creationId xmlns:a16="http://schemas.microsoft.com/office/drawing/2014/main" id="{1EBDBED1-E55B-433E-ABFB-A1289E2E20C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350" y="685800"/>
              <a:ext cx="50673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8D8A63-5988-47C7-BEEC-ED80302CDADF}"/>
                </a:ext>
              </a:extLst>
            </p:cNvPr>
            <p:cNvSpPr/>
            <p:nvPr/>
          </p:nvSpPr>
          <p:spPr>
            <a:xfrm>
              <a:off x="3562350" y="6210300"/>
              <a:ext cx="50673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/>
                <a:t>1955-TNN039 Spire of the old North Church (in scaffold) Boston, MA July 10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148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A55385-806F-4202-BDBE-10F5C6016CF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49663" y="685800"/>
            <a:ext cx="4892675" cy="5867400"/>
            <a:chOff x="3649663" y="685800"/>
            <a:chExt cx="4892675" cy="5867400"/>
          </a:xfrm>
        </p:grpSpPr>
        <p:pic>
          <p:nvPicPr>
            <p:cNvPr id="3" name="Picture 2" descr="1955-TNN044 Bunker Hill Monument MA July 1955">
              <a:extLst>
                <a:ext uri="{FF2B5EF4-FFF2-40B4-BE49-F238E27FC236}">
                  <a16:creationId xmlns:a16="http://schemas.microsoft.com/office/drawing/2014/main" id="{4451AD91-760F-4C60-B913-5B3982F83D9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9663" y="685800"/>
              <a:ext cx="48926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4F0527-45D0-4BCF-B54E-08C4938A0042}"/>
                </a:ext>
              </a:extLst>
            </p:cNvPr>
            <p:cNvSpPr/>
            <p:nvPr/>
          </p:nvSpPr>
          <p:spPr>
            <a:xfrm>
              <a:off x="3649663" y="6210300"/>
              <a:ext cx="48926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1955-TNN044 Bunker Hill Monument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3897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E48FBC3-96F1-4682-8666-F456081C6F4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90950" y="685800"/>
            <a:ext cx="4610100" cy="5867400"/>
            <a:chOff x="3790950" y="685800"/>
            <a:chExt cx="4610100" cy="5867400"/>
          </a:xfrm>
        </p:grpSpPr>
        <p:pic>
          <p:nvPicPr>
            <p:cNvPr id="3" name="Picture 2" descr="1955-TNN043 Old Ironsides with Larry and Frankie Boston Harbor, MA July 1955">
              <a:extLst>
                <a:ext uri="{FF2B5EF4-FFF2-40B4-BE49-F238E27FC236}">
                  <a16:creationId xmlns:a16="http://schemas.microsoft.com/office/drawing/2014/main" id="{599DEB2C-BC8B-4555-8F39-183177CF1D7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0950" y="685800"/>
              <a:ext cx="46101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1900639-B419-46B9-8D6F-0087E5D2C071}"/>
                </a:ext>
              </a:extLst>
            </p:cNvPr>
            <p:cNvSpPr/>
            <p:nvPr/>
          </p:nvSpPr>
          <p:spPr>
            <a:xfrm>
              <a:off x="3790950" y="6210300"/>
              <a:ext cx="46101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1955-TNN043 Old Ironsides with Larry and Frankie Boston Harbor,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172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E4016B1-494F-4DB9-94BE-E47D34F48B4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Picture 2" descr="1955-TNN021 St Andrews Wharf NB, Canada 1955">
              <a:extLst>
                <a:ext uri="{FF2B5EF4-FFF2-40B4-BE49-F238E27FC236}">
                  <a16:creationId xmlns:a16="http://schemas.microsoft.com/office/drawing/2014/main" id="{B9A1B6DC-0783-41E1-B5F9-0909823D461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00B324-3F7A-46A7-B70E-1BB9E3C48BFC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1955-TNN021 St Andrews Wharf NB, Canada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7910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4F5C1F9-9B82-4F76-A023-CF0B9EB0343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00450" y="685800"/>
            <a:ext cx="4989513" cy="5867400"/>
            <a:chOff x="3600450" y="685800"/>
            <a:chExt cx="4989513" cy="5867400"/>
          </a:xfrm>
        </p:grpSpPr>
        <p:pic>
          <p:nvPicPr>
            <p:cNvPr id="3" name="Picture 2" descr="1955-TNN042 Old Ironsides Boston Harbor, MA July 1955">
              <a:extLst>
                <a:ext uri="{FF2B5EF4-FFF2-40B4-BE49-F238E27FC236}">
                  <a16:creationId xmlns:a16="http://schemas.microsoft.com/office/drawing/2014/main" id="{8CBC32F3-6755-479C-8431-B920A0552F4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450" y="685800"/>
              <a:ext cx="49895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B6DC73-1214-4A76-9EDE-E7F2080215FC}"/>
                </a:ext>
              </a:extLst>
            </p:cNvPr>
            <p:cNvSpPr/>
            <p:nvPr/>
          </p:nvSpPr>
          <p:spPr>
            <a:xfrm>
              <a:off x="3600450" y="6210300"/>
              <a:ext cx="49895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1955-TNN042 Old Ironsides Boston Harbor,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477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397AFCD-E8B0-4BDA-966E-B0532B034C8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2838" y="685800"/>
            <a:ext cx="4886325" cy="5867400"/>
            <a:chOff x="3652838" y="685800"/>
            <a:chExt cx="4886325" cy="5867400"/>
          </a:xfrm>
        </p:grpSpPr>
        <p:pic>
          <p:nvPicPr>
            <p:cNvPr id="3" name="Picture 2" descr="1955-TNN040 Man the Guns! Frankie 5yrs and Larry 7yrs on Old Ironsides Boston, MA July 1955">
              <a:extLst>
                <a:ext uri="{FF2B5EF4-FFF2-40B4-BE49-F238E27FC236}">
                  <a16:creationId xmlns:a16="http://schemas.microsoft.com/office/drawing/2014/main" id="{86E2D9BF-78E7-4D09-9EC9-4E74743AEBB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838" y="685800"/>
              <a:ext cx="48863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2EBBE30-20DD-451F-AC71-0F87D815C01F}"/>
                </a:ext>
              </a:extLst>
            </p:cNvPr>
            <p:cNvSpPr/>
            <p:nvPr/>
          </p:nvSpPr>
          <p:spPr>
            <a:xfrm>
              <a:off x="3652838" y="6210300"/>
              <a:ext cx="48863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/>
                <a:t>1955-TNN040 Man the Guns! Frankie 5yrs and Larry 7yrs on Old Ironsides Boston,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54387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691795E-3C7B-4406-AB93-04F07981FA2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62350" y="685800"/>
            <a:ext cx="5065713" cy="5867400"/>
            <a:chOff x="3562350" y="685800"/>
            <a:chExt cx="5065713" cy="5867400"/>
          </a:xfrm>
        </p:grpSpPr>
        <p:pic>
          <p:nvPicPr>
            <p:cNvPr id="3" name="Picture 2" descr="1955-TNN046 Down Under Old Ironsides Boston, MA July 1955">
              <a:extLst>
                <a:ext uri="{FF2B5EF4-FFF2-40B4-BE49-F238E27FC236}">
                  <a16:creationId xmlns:a16="http://schemas.microsoft.com/office/drawing/2014/main" id="{D80F9594-1C7A-4EE5-949B-95367DC313E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350" y="685800"/>
              <a:ext cx="50657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362FF0-9444-41EB-9843-6CA9358D6631}"/>
                </a:ext>
              </a:extLst>
            </p:cNvPr>
            <p:cNvSpPr/>
            <p:nvPr/>
          </p:nvSpPr>
          <p:spPr>
            <a:xfrm>
              <a:off x="3562350" y="6210300"/>
              <a:ext cx="50657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/>
                <a:t>1955-TNN046 Down Under Old Ironsides Boston,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6278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F94B2A1-5C3D-4C74-98DF-A8E4FEED828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95675" y="685800"/>
            <a:ext cx="5199063" cy="5867400"/>
            <a:chOff x="3495675" y="685800"/>
            <a:chExt cx="5199063" cy="5867400"/>
          </a:xfrm>
        </p:grpSpPr>
        <p:pic>
          <p:nvPicPr>
            <p:cNvPr id="3" name="Picture 2" descr="1955-TNN041 On Old Ironsides Boston, MA July 1955">
              <a:extLst>
                <a:ext uri="{FF2B5EF4-FFF2-40B4-BE49-F238E27FC236}">
                  <a16:creationId xmlns:a16="http://schemas.microsoft.com/office/drawing/2014/main" id="{0DA21237-ADE5-41EF-80CF-8998A141EFB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675" y="685800"/>
              <a:ext cx="51990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0C6EF2-C9A1-4F10-B628-39F5AE6900CA}"/>
                </a:ext>
              </a:extLst>
            </p:cNvPr>
            <p:cNvSpPr/>
            <p:nvPr/>
          </p:nvSpPr>
          <p:spPr>
            <a:xfrm>
              <a:off x="3495675" y="6210300"/>
              <a:ext cx="51990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en-US" sz="2400"/>
                <a:t>1955-TNN041 On Old Ironsides Boston, MA July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38919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306AB6A-E31C-4933-937A-5794E44C793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Picture 2" descr="1955-TNN027 Home from Novia Scotia Canada">
              <a:extLst>
                <a:ext uri="{FF2B5EF4-FFF2-40B4-BE49-F238E27FC236}">
                  <a16:creationId xmlns:a16="http://schemas.microsoft.com/office/drawing/2014/main" id="{F03206A1-597E-4C2C-8135-BC2BCF91054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635A892-D279-4F9A-868C-5FFAC9653396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1955-TNN027 Home from Novia Scotia Canada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2063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4AF269D-A7A9-446A-BC24-406489393B5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3613" cy="5867400"/>
            <a:chOff x="2438400" y="685800"/>
            <a:chExt cx="7313613" cy="5867400"/>
          </a:xfrm>
        </p:grpSpPr>
        <p:pic>
          <p:nvPicPr>
            <p:cNvPr id="3" name="Picture 2" descr="1955-TNN028 Bill Bonnie Home from Novia Scotia Jul 11 1955">
              <a:extLst>
                <a:ext uri="{FF2B5EF4-FFF2-40B4-BE49-F238E27FC236}">
                  <a16:creationId xmlns:a16="http://schemas.microsoft.com/office/drawing/2014/main" id="{E903FF38-888C-4264-8137-D0613E1E025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361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B329DBC-691D-409E-B720-55B46958508D}"/>
                </a:ext>
              </a:extLst>
            </p:cNvPr>
            <p:cNvSpPr/>
            <p:nvPr/>
          </p:nvSpPr>
          <p:spPr>
            <a:xfrm>
              <a:off x="2438400" y="6210300"/>
              <a:ext cx="731361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1955-TNN028 Bill Bonnie Home from Novia Scotia Jul 11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2162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C92C7B-2F47-4788-8DA5-D216FFF724AB}"/>
              </a:ext>
            </a:extLst>
          </p:cNvPr>
          <p:cNvSpPr txBox="1"/>
          <p:nvPr/>
        </p:nvSpPr>
        <p:spPr>
          <a:xfrm>
            <a:off x="2490590" y="2725519"/>
            <a:ext cx="72108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Do the following slides belong to this trip?</a:t>
            </a:r>
          </a:p>
          <a:p>
            <a:pPr algn="ctr"/>
            <a:r>
              <a:rPr lang="en-US" sz="3200" dirty="0"/>
              <a:t>If so, where do they belong?</a:t>
            </a:r>
          </a:p>
        </p:txBody>
      </p:sp>
    </p:spTree>
    <p:extLst>
      <p:ext uri="{BB962C8B-B14F-4D97-AF65-F5344CB8AC3E}">
        <p14:creationId xmlns:p14="http://schemas.microsoft.com/office/powerpoint/2010/main" val="23552599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9C27638-7544-4375-B6F9-B1E7B2AD215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05225" y="685800"/>
            <a:ext cx="4781550" cy="5867400"/>
            <a:chOff x="3705225" y="685800"/>
            <a:chExt cx="4781550" cy="5867400"/>
          </a:xfrm>
        </p:grpSpPr>
        <p:pic>
          <p:nvPicPr>
            <p:cNvPr id="3" name="Picture 2" descr="1955-TNN047 Locks and More 1955">
              <a:extLst>
                <a:ext uri="{FF2B5EF4-FFF2-40B4-BE49-F238E27FC236}">
                  <a16:creationId xmlns:a16="http://schemas.microsoft.com/office/drawing/2014/main" id="{7CD3DB28-C265-466E-BFB6-66050668B96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5225" y="685800"/>
              <a:ext cx="4781550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D82328-D42E-4F48-B3A2-B4AE21F3A9CA}"/>
                </a:ext>
              </a:extLst>
            </p:cNvPr>
            <p:cNvSpPr/>
            <p:nvPr/>
          </p:nvSpPr>
          <p:spPr>
            <a:xfrm>
              <a:off x="3705225" y="6210300"/>
              <a:ext cx="47815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1955-TNN047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14258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3531AF-945C-4D84-8407-87085E4270B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400425" y="685800"/>
            <a:ext cx="5389563" cy="5867400"/>
            <a:chOff x="3400425" y="685800"/>
            <a:chExt cx="5389563" cy="5867400"/>
          </a:xfrm>
        </p:grpSpPr>
        <p:pic>
          <p:nvPicPr>
            <p:cNvPr id="3" name="Picture 2" descr="1955-TNN048 Locks and More 1955">
              <a:extLst>
                <a:ext uri="{FF2B5EF4-FFF2-40B4-BE49-F238E27FC236}">
                  <a16:creationId xmlns:a16="http://schemas.microsoft.com/office/drawing/2014/main" id="{60E672C1-EDD6-4E26-A609-067B331D617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0425" y="685800"/>
              <a:ext cx="5389563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32FC5B-32E9-4711-8268-9045BD1344B2}"/>
                </a:ext>
              </a:extLst>
            </p:cNvPr>
            <p:cNvSpPr/>
            <p:nvPr/>
          </p:nvSpPr>
          <p:spPr>
            <a:xfrm>
              <a:off x="3400425" y="6210300"/>
              <a:ext cx="53895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1955-TNN048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342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0743AB6-9739-4769-A24F-6B18F8FBBDD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76638" y="685800"/>
            <a:ext cx="5038725" cy="5867400"/>
            <a:chOff x="3576638" y="685800"/>
            <a:chExt cx="5038725" cy="5867400"/>
          </a:xfrm>
        </p:grpSpPr>
        <p:pic>
          <p:nvPicPr>
            <p:cNvPr id="3" name="Picture 2" descr="1955-TNN049 Locks and More 1955">
              <a:extLst>
                <a:ext uri="{FF2B5EF4-FFF2-40B4-BE49-F238E27FC236}">
                  <a16:creationId xmlns:a16="http://schemas.microsoft.com/office/drawing/2014/main" id="{F4EC5C13-1BD2-4938-AD40-1B34152056F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638" y="685800"/>
              <a:ext cx="50387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CBB039-C2E1-4911-B917-221835F9BC44}"/>
                </a:ext>
              </a:extLst>
            </p:cNvPr>
            <p:cNvSpPr/>
            <p:nvPr/>
          </p:nvSpPr>
          <p:spPr>
            <a:xfrm>
              <a:off x="3576638" y="6210300"/>
              <a:ext cx="50387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1955-TNN049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1115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AE2398-F299-4944-8FB0-4D3C609F237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30613" y="685800"/>
            <a:ext cx="4930775" cy="5867400"/>
            <a:chOff x="3630613" y="685800"/>
            <a:chExt cx="4930775" cy="5867400"/>
          </a:xfrm>
        </p:grpSpPr>
        <p:pic>
          <p:nvPicPr>
            <p:cNvPr id="3" name="Picture 2" descr="1955-TNN050 Locks and More 1955">
              <a:extLst>
                <a:ext uri="{FF2B5EF4-FFF2-40B4-BE49-F238E27FC236}">
                  <a16:creationId xmlns:a16="http://schemas.microsoft.com/office/drawing/2014/main" id="{B50A094F-EAED-4EDB-90EF-3DB5BDFB1CF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0613" y="685800"/>
              <a:ext cx="49307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4C0E700-832D-4A6A-B240-B550D40140EE}"/>
                </a:ext>
              </a:extLst>
            </p:cNvPr>
            <p:cNvSpPr/>
            <p:nvPr/>
          </p:nvSpPr>
          <p:spPr>
            <a:xfrm>
              <a:off x="3630613" y="6210300"/>
              <a:ext cx="49307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1955-TNN050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2235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D26CFA-5066-4D76-A6A7-73032BBEEFE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6013" y="685800"/>
            <a:ext cx="4878387" cy="5867400"/>
            <a:chOff x="3656013" y="685800"/>
            <a:chExt cx="4878387" cy="5867400"/>
          </a:xfrm>
        </p:grpSpPr>
        <p:pic>
          <p:nvPicPr>
            <p:cNvPr id="3" name="Picture 2" descr="1955-TNN051 Locks and More 1955">
              <a:extLst>
                <a:ext uri="{FF2B5EF4-FFF2-40B4-BE49-F238E27FC236}">
                  <a16:creationId xmlns:a16="http://schemas.microsoft.com/office/drawing/2014/main" id="{EA40CAAA-E6B2-4FDE-A4FC-D418EE0933E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013" y="685800"/>
              <a:ext cx="487838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362B51-D0E2-487D-B74E-2D4BF199F5C7}"/>
                </a:ext>
              </a:extLst>
            </p:cNvPr>
            <p:cNvSpPr/>
            <p:nvPr/>
          </p:nvSpPr>
          <p:spPr>
            <a:xfrm>
              <a:off x="3656013" y="6210300"/>
              <a:ext cx="487838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1955-TNN051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5847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D5CC05F-47C1-4749-B845-1366681F3B6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09988" y="685800"/>
            <a:ext cx="4770437" cy="5867400"/>
            <a:chOff x="3709988" y="685800"/>
            <a:chExt cx="4770437" cy="5867400"/>
          </a:xfrm>
        </p:grpSpPr>
        <p:pic>
          <p:nvPicPr>
            <p:cNvPr id="3" name="Picture 2" descr="1955-TNN052 Locks and More 1955">
              <a:extLst>
                <a:ext uri="{FF2B5EF4-FFF2-40B4-BE49-F238E27FC236}">
                  <a16:creationId xmlns:a16="http://schemas.microsoft.com/office/drawing/2014/main" id="{1F7A1743-78D8-4696-A100-FF10EC2BDD5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988" y="685800"/>
              <a:ext cx="47704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3D7E1D-FE2A-4337-A9B0-73B19E3963ED}"/>
                </a:ext>
              </a:extLst>
            </p:cNvPr>
            <p:cNvSpPr/>
            <p:nvPr/>
          </p:nvSpPr>
          <p:spPr>
            <a:xfrm>
              <a:off x="3709988" y="6210300"/>
              <a:ext cx="47704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1955-TNN052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4950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F88BB4F-6995-4129-B1E2-55E5864684A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7588" y="685800"/>
            <a:ext cx="5075237" cy="5867400"/>
            <a:chOff x="3557588" y="685800"/>
            <a:chExt cx="5075237" cy="5867400"/>
          </a:xfrm>
        </p:grpSpPr>
        <p:pic>
          <p:nvPicPr>
            <p:cNvPr id="3" name="Picture 2" descr="1955-TNN053 Locks and More 1955">
              <a:extLst>
                <a:ext uri="{FF2B5EF4-FFF2-40B4-BE49-F238E27FC236}">
                  <a16:creationId xmlns:a16="http://schemas.microsoft.com/office/drawing/2014/main" id="{195EBE62-3126-47B8-99E2-56AA7310627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588" y="685800"/>
              <a:ext cx="5075237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6A592F5-B04A-4DCF-AE1A-9129A2D8B421}"/>
                </a:ext>
              </a:extLst>
            </p:cNvPr>
            <p:cNvSpPr/>
            <p:nvPr/>
          </p:nvSpPr>
          <p:spPr>
            <a:xfrm>
              <a:off x="3557588" y="6210300"/>
              <a:ext cx="5075237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1955-TNN053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24293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1FF88D9-5C74-4E7E-9EC9-C1F85E5B8A4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56013" y="685800"/>
            <a:ext cx="4879975" cy="5867400"/>
            <a:chOff x="3656013" y="685800"/>
            <a:chExt cx="4879975" cy="5867400"/>
          </a:xfrm>
        </p:grpSpPr>
        <p:pic>
          <p:nvPicPr>
            <p:cNvPr id="3" name="Picture 2" descr="1955-TNN054 Locks and More 1955">
              <a:extLst>
                <a:ext uri="{FF2B5EF4-FFF2-40B4-BE49-F238E27FC236}">
                  <a16:creationId xmlns:a16="http://schemas.microsoft.com/office/drawing/2014/main" id="{6E843232-5B73-4335-8B2A-75DCB00A3A5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013" y="685800"/>
              <a:ext cx="487997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20B5F4-0DC2-4304-BD8E-050015C8C775}"/>
                </a:ext>
              </a:extLst>
            </p:cNvPr>
            <p:cNvSpPr/>
            <p:nvPr/>
          </p:nvSpPr>
          <p:spPr>
            <a:xfrm>
              <a:off x="3656013" y="6210300"/>
              <a:ext cx="48799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1955-TNN054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91858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FC2E4D-7006-4B2C-8ED4-E70EDADBEE8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65538" y="685800"/>
            <a:ext cx="4860925" cy="5867400"/>
            <a:chOff x="3665538" y="685800"/>
            <a:chExt cx="4860925" cy="5867400"/>
          </a:xfrm>
        </p:grpSpPr>
        <p:pic>
          <p:nvPicPr>
            <p:cNvPr id="3" name="Picture 2" descr="1955-TNN055 Locks and More 1955">
              <a:extLst>
                <a:ext uri="{FF2B5EF4-FFF2-40B4-BE49-F238E27FC236}">
                  <a16:creationId xmlns:a16="http://schemas.microsoft.com/office/drawing/2014/main" id="{4F795CAD-E7BB-4154-9775-34DDB7A772F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5538" y="685800"/>
              <a:ext cx="48609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6A09A6-AC9E-48D9-BD96-5BD300D9C1B8}"/>
                </a:ext>
              </a:extLst>
            </p:cNvPr>
            <p:cNvSpPr/>
            <p:nvPr/>
          </p:nvSpPr>
          <p:spPr>
            <a:xfrm>
              <a:off x="3665538" y="6210300"/>
              <a:ext cx="48609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1955-TNN055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8662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D225693-4756-4DA3-8404-963B6E75EF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621088" y="685800"/>
            <a:ext cx="4949825" cy="5867400"/>
            <a:chOff x="3621088" y="685800"/>
            <a:chExt cx="4949825" cy="5867400"/>
          </a:xfrm>
        </p:grpSpPr>
        <p:pic>
          <p:nvPicPr>
            <p:cNvPr id="3" name="Picture 2" descr="1955-TNN056 Locks and More 1955">
              <a:extLst>
                <a:ext uri="{FF2B5EF4-FFF2-40B4-BE49-F238E27FC236}">
                  <a16:creationId xmlns:a16="http://schemas.microsoft.com/office/drawing/2014/main" id="{B0E2D2E4-A1FA-4217-ABED-BBF78E95384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1088" y="685800"/>
              <a:ext cx="49498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CB84046-B5FD-4BA4-9755-9E9575F7FF25}"/>
                </a:ext>
              </a:extLst>
            </p:cNvPr>
            <p:cNvSpPr/>
            <p:nvPr/>
          </p:nvSpPr>
          <p:spPr>
            <a:xfrm>
              <a:off x="3621088" y="6210300"/>
              <a:ext cx="49498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1955-TNN056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8698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B1EE114-CA0C-4546-838E-983A30A908B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557588" y="685800"/>
            <a:ext cx="5076825" cy="5867400"/>
            <a:chOff x="3557588" y="685800"/>
            <a:chExt cx="5076825" cy="5867400"/>
          </a:xfrm>
        </p:grpSpPr>
        <p:pic>
          <p:nvPicPr>
            <p:cNvPr id="3" name="Picture 2" descr="1955-TNN057 Locks and More 1955">
              <a:extLst>
                <a:ext uri="{FF2B5EF4-FFF2-40B4-BE49-F238E27FC236}">
                  <a16:creationId xmlns:a16="http://schemas.microsoft.com/office/drawing/2014/main" id="{E87B1F6D-19E8-47F1-A3D2-EF7537FF9EE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588" y="685800"/>
              <a:ext cx="5076825" cy="54864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AA9C5C8-A0A7-4C6A-8CBA-9F010C4B936E}"/>
                </a:ext>
              </a:extLst>
            </p:cNvPr>
            <p:cNvSpPr/>
            <p:nvPr/>
          </p:nvSpPr>
          <p:spPr>
            <a:xfrm>
              <a:off x="3557588" y="6210300"/>
              <a:ext cx="50768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en-US" sz="2400"/>
                <a:t>1955-TNN057 Locks and More 1955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8821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584</Words>
  <Application>Microsoft Office PowerPoint</Application>
  <PresentationFormat>Widescreen</PresentationFormat>
  <Paragraphs>64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 Theme</vt:lpstr>
      <vt:lpstr>TNN: Nova Scotia, New Brunswick and New England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TNN: Nova Scotia, New Brunswick and New England</dc:title>
  <dc:creator>Owner</dc:creator>
  <cp:lastModifiedBy>Owner</cp:lastModifiedBy>
  <cp:revision>2</cp:revision>
  <dcterms:created xsi:type="dcterms:W3CDTF">2021-02-15T17:43:04Z</dcterms:created>
  <dcterms:modified xsi:type="dcterms:W3CDTF">2021-02-15T19:45:30Z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2834341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D8.0.1</vt:lpwstr>
  </property>
</Properties>
</file>