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6" r:id="rId4"/>
  </p:sldMasterIdLst>
  <p:notesMasterIdLst>
    <p:notesMasterId r:id="rId100"/>
  </p:notesMasterIdLst>
  <p:handoutMasterIdLst>
    <p:handoutMasterId r:id="rId101"/>
  </p:handoutMasterIdLst>
  <p:sldIdLst>
    <p:sldId id="256" r:id="rId5"/>
    <p:sldId id="369" r:id="rId6"/>
    <p:sldId id="382" r:id="rId7"/>
    <p:sldId id="392" r:id="rId8"/>
    <p:sldId id="371" r:id="rId9"/>
    <p:sldId id="370" r:id="rId10"/>
    <p:sldId id="372" r:id="rId11"/>
    <p:sldId id="375" r:id="rId12"/>
    <p:sldId id="373" r:id="rId13"/>
    <p:sldId id="374" r:id="rId14"/>
    <p:sldId id="351" r:id="rId15"/>
    <p:sldId id="377" r:id="rId16"/>
    <p:sldId id="376" r:id="rId17"/>
    <p:sldId id="378" r:id="rId18"/>
    <p:sldId id="380" r:id="rId19"/>
    <p:sldId id="263" r:id="rId20"/>
    <p:sldId id="379" r:id="rId21"/>
    <p:sldId id="393" r:id="rId22"/>
    <p:sldId id="394" r:id="rId23"/>
    <p:sldId id="395" r:id="rId24"/>
    <p:sldId id="396" r:id="rId25"/>
    <p:sldId id="405" r:id="rId26"/>
    <p:sldId id="406" r:id="rId27"/>
    <p:sldId id="407" r:id="rId28"/>
    <p:sldId id="409" r:id="rId29"/>
    <p:sldId id="410" r:id="rId30"/>
    <p:sldId id="411" r:id="rId31"/>
    <p:sldId id="449" r:id="rId32"/>
    <p:sldId id="412" r:id="rId33"/>
    <p:sldId id="401" r:id="rId34"/>
    <p:sldId id="402" r:id="rId35"/>
    <p:sldId id="403" r:id="rId36"/>
    <p:sldId id="404" r:id="rId37"/>
    <p:sldId id="398" r:id="rId38"/>
    <p:sldId id="399" r:id="rId39"/>
    <p:sldId id="413" r:id="rId40"/>
    <p:sldId id="414" r:id="rId41"/>
    <p:sldId id="415" r:id="rId42"/>
    <p:sldId id="416" r:id="rId43"/>
    <p:sldId id="397" r:id="rId44"/>
    <p:sldId id="417" r:id="rId45"/>
    <p:sldId id="383" r:id="rId46"/>
    <p:sldId id="418" r:id="rId47"/>
    <p:sldId id="354" r:id="rId48"/>
    <p:sldId id="419" r:id="rId49"/>
    <p:sldId id="454" r:id="rId50"/>
    <p:sldId id="455" r:id="rId51"/>
    <p:sldId id="457" r:id="rId52"/>
    <p:sldId id="456" r:id="rId53"/>
    <p:sldId id="384" r:id="rId54"/>
    <p:sldId id="421" r:id="rId55"/>
    <p:sldId id="360" r:id="rId56"/>
    <p:sldId id="422" r:id="rId57"/>
    <p:sldId id="423" r:id="rId58"/>
    <p:sldId id="385" r:id="rId59"/>
    <p:sldId id="427" r:id="rId60"/>
    <p:sldId id="428" r:id="rId61"/>
    <p:sldId id="357" r:id="rId62"/>
    <p:sldId id="424" r:id="rId63"/>
    <p:sldId id="425" r:id="rId64"/>
    <p:sldId id="386" r:id="rId65"/>
    <p:sldId id="429" r:id="rId66"/>
    <p:sldId id="362" r:id="rId67"/>
    <p:sldId id="430" r:id="rId68"/>
    <p:sldId id="434" r:id="rId69"/>
    <p:sldId id="431" r:id="rId70"/>
    <p:sldId id="432" r:id="rId71"/>
    <p:sldId id="388" r:id="rId72"/>
    <p:sldId id="439" r:id="rId73"/>
    <p:sldId id="437" r:id="rId74"/>
    <p:sldId id="438" r:id="rId75"/>
    <p:sldId id="359" r:id="rId76"/>
    <p:sldId id="435" r:id="rId77"/>
    <p:sldId id="436" r:id="rId78"/>
    <p:sldId id="389" r:id="rId79"/>
    <p:sldId id="450" r:id="rId80"/>
    <p:sldId id="443" r:id="rId81"/>
    <p:sldId id="444" r:id="rId82"/>
    <p:sldId id="361" r:id="rId83"/>
    <p:sldId id="448" r:id="rId84"/>
    <p:sldId id="441" r:id="rId85"/>
    <p:sldId id="442" r:id="rId86"/>
    <p:sldId id="451" r:id="rId87"/>
    <p:sldId id="452" r:id="rId88"/>
    <p:sldId id="453" r:id="rId89"/>
    <p:sldId id="390" r:id="rId90"/>
    <p:sldId id="368" r:id="rId91"/>
    <p:sldId id="440" r:id="rId92"/>
    <p:sldId id="445" r:id="rId93"/>
    <p:sldId id="391" r:id="rId94"/>
    <p:sldId id="446" r:id="rId95"/>
    <p:sldId id="447" r:id="rId96"/>
    <p:sldId id="273" r:id="rId97"/>
    <p:sldId id="363" r:id="rId98"/>
    <p:sldId id="408" r:id="rId9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22" autoAdjust="0"/>
    <p:restoredTop sz="94598" autoAdjust="0"/>
  </p:normalViewPr>
  <p:slideViewPr>
    <p:cSldViewPr snapToGrid="0">
      <p:cViewPr varScale="1">
        <p:scale>
          <a:sx n="82" d="100"/>
          <a:sy n="82" d="100"/>
        </p:scale>
        <p:origin x="221" y="58"/>
      </p:cViewPr>
      <p:guideLst/>
    </p:cSldViewPr>
  </p:slideViewPr>
  <p:notesTextViewPr>
    <p:cViewPr>
      <p:scale>
        <a:sx n="1" d="1"/>
        <a:sy n="1" d="1"/>
      </p:scale>
      <p:origin x="0" y="0"/>
    </p:cViewPr>
  </p:notesText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CCB335-BB94-41D6-8EB8-59FC5CCE0908}"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77A6A072-236F-4C8C-818D-D1175B38C0DE}">
      <dgm:prSet phldrT="[Text]"/>
      <dgm:spPr/>
      <dgm:t>
        <a:bodyPr/>
        <a:lstStyle/>
        <a:p>
          <a:pPr algn="ctr"/>
          <a:r>
            <a:rPr lang="en-US" dirty="0"/>
            <a:t>God</a:t>
          </a:r>
        </a:p>
      </dgm:t>
    </dgm:pt>
    <dgm:pt modelId="{237699D2-0FBB-4DC9-9846-0BB8023D5CCF}" type="parTrans" cxnId="{3F915ECA-37F2-468D-A52E-DEA00219C1B8}">
      <dgm:prSet/>
      <dgm:spPr/>
      <dgm:t>
        <a:bodyPr/>
        <a:lstStyle/>
        <a:p>
          <a:endParaRPr lang="en-US"/>
        </a:p>
      </dgm:t>
    </dgm:pt>
    <dgm:pt modelId="{C1164416-C7D8-4292-9C06-019234C2D9DE}" type="sibTrans" cxnId="{3F915ECA-37F2-468D-A52E-DEA00219C1B8}">
      <dgm:prSet/>
      <dgm:spPr/>
      <dgm:t>
        <a:bodyPr/>
        <a:lstStyle/>
        <a:p>
          <a:endParaRPr lang="en-US"/>
        </a:p>
      </dgm:t>
    </dgm:pt>
    <dgm:pt modelId="{0271DF84-316A-4043-AAA2-92C0F1C9662A}">
      <dgm:prSet phldrT="[Text]"/>
      <dgm:spPr/>
      <dgm:t>
        <a:bodyPr/>
        <a:lstStyle/>
        <a:p>
          <a:r>
            <a:rPr lang="en-US" dirty="0"/>
            <a:t>Husband</a:t>
          </a:r>
        </a:p>
      </dgm:t>
    </dgm:pt>
    <dgm:pt modelId="{CA731212-8F4F-4B54-B694-9D77A94FCFA3}" type="parTrans" cxnId="{7E2AA028-A539-4153-982B-575EF38230F3}">
      <dgm:prSet/>
      <dgm:spPr/>
      <dgm:t>
        <a:bodyPr/>
        <a:lstStyle/>
        <a:p>
          <a:endParaRPr lang="en-US"/>
        </a:p>
      </dgm:t>
    </dgm:pt>
    <dgm:pt modelId="{46AB35DC-5D06-41E2-BF20-DEFA9EE52DA7}" type="sibTrans" cxnId="{7E2AA028-A539-4153-982B-575EF38230F3}">
      <dgm:prSet/>
      <dgm:spPr/>
      <dgm:t>
        <a:bodyPr/>
        <a:lstStyle/>
        <a:p>
          <a:endParaRPr lang="en-US"/>
        </a:p>
      </dgm:t>
    </dgm:pt>
    <dgm:pt modelId="{56DA5192-A7CF-46A2-B573-3EF8A7B0703A}">
      <dgm:prSet phldrT="[Text]" custT="1"/>
      <dgm:spPr/>
      <dgm:t>
        <a:bodyPr/>
        <a:lstStyle/>
        <a:p>
          <a:r>
            <a:rPr lang="en-US" sz="4800" dirty="0"/>
            <a:t>Wife</a:t>
          </a:r>
        </a:p>
      </dgm:t>
    </dgm:pt>
    <dgm:pt modelId="{A67064F9-6C84-40E3-B01D-73BE4BBDC0DE}" type="parTrans" cxnId="{EC096610-AF08-4E5C-8839-55ED284F141E}">
      <dgm:prSet/>
      <dgm:spPr/>
      <dgm:t>
        <a:bodyPr/>
        <a:lstStyle/>
        <a:p>
          <a:endParaRPr lang="en-US"/>
        </a:p>
      </dgm:t>
    </dgm:pt>
    <dgm:pt modelId="{A290F385-563D-47AD-A4EC-D91049C3C2C9}" type="sibTrans" cxnId="{EC096610-AF08-4E5C-8839-55ED284F141E}">
      <dgm:prSet/>
      <dgm:spPr/>
      <dgm:t>
        <a:bodyPr/>
        <a:lstStyle/>
        <a:p>
          <a:endParaRPr lang="en-US"/>
        </a:p>
      </dgm:t>
    </dgm:pt>
    <dgm:pt modelId="{7100AE00-B45F-4D67-851B-4A9CEBEEB8DB}" type="pres">
      <dgm:prSet presAssocID="{98CCB335-BB94-41D6-8EB8-59FC5CCE0908}" presName="Name0" presStyleCnt="0">
        <dgm:presLayoutVars>
          <dgm:chPref val="1"/>
          <dgm:dir/>
          <dgm:animOne val="branch"/>
          <dgm:animLvl val="lvl"/>
          <dgm:resizeHandles/>
        </dgm:presLayoutVars>
      </dgm:prSet>
      <dgm:spPr/>
    </dgm:pt>
    <dgm:pt modelId="{5B0BD8D2-2D96-4A53-8EB3-19D40F4E0E43}" type="pres">
      <dgm:prSet presAssocID="{77A6A072-236F-4C8C-818D-D1175B38C0DE}" presName="vertOne" presStyleCnt="0"/>
      <dgm:spPr/>
    </dgm:pt>
    <dgm:pt modelId="{AAAB5EEF-6E74-451A-90EE-F0581CB74AAC}" type="pres">
      <dgm:prSet presAssocID="{77A6A072-236F-4C8C-818D-D1175B38C0DE}" presName="txOne" presStyleLbl="node0" presStyleIdx="0" presStyleCnt="1" custScaleY="22845" custLinFactY="-7600" custLinFactNeighborY="-100000">
        <dgm:presLayoutVars>
          <dgm:chPref val="3"/>
        </dgm:presLayoutVars>
      </dgm:prSet>
      <dgm:spPr/>
    </dgm:pt>
    <dgm:pt modelId="{09544C64-F21B-49BA-9579-DA0C6E50D47F}" type="pres">
      <dgm:prSet presAssocID="{77A6A072-236F-4C8C-818D-D1175B38C0DE}" presName="parTransOne" presStyleCnt="0"/>
      <dgm:spPr/>
    </dgm:pt>
    <dgm:pt modelId="{B4C93527-93C7-40E1-A740-6C5C8CE5DE74}" type="pres">
      <dgm:prSet presAssocID="{77A6A072-236F-4C8C-818D-D1175B38C0DE}" presName="horzOne" presStyleCnt="0"/>
      <dgm:spPr/>
    </dgm:pt>
    <dgm:pt modelId="{529213DE-E110-4DAA-BA5D-C9973E51C82E}" type="pres">
      <dgm:prSet presAssocID="{0271DF84-316A-4043-AAA2-92C0F1C9662A}" presName="vertTwo" presStyleCnt="0"/>
      <dgm:spPr/>
    </dgm:pt>
    <dgm:pt modelId="{523CA843-226B-451D-B51D-C49111A0B6AC}" type="pres">
      <dgm:prSet presAssocID="{0271DF84-316A-4043-AAA2-92C0F1C9662A}" presName="txTwo" presStyleLbl="node2" presStyleIdx="0" presStyleCnt="1" custScaleY="27714" custLinFactNeighborX="46021" custLinFactNeighborY="-46862">
        <dgm:presLayoutVars>
          <dgm:chPref val="3"/>
        </dgm:presLayoutVars>
      </dgm:prSet>
      <dgm:spPr/>
    </dgm:pt>
    <dgm:pt modelId="{03400259-8A2D-483A-ABE9-C0ACD3A81C82}" type="pres">
      <dgm:prSet presAssocID="{0271DF84-316A-4043-AAA2-92C0F1C9662A}" presName="parTransTwo" presStyleCnt="0"/>
      <dgm:spPr/>
    </dgm:pt>
    <dgm:pt modelId="{1D6A2DAE-1E8C-4BF9-95DE-4402BB5D290D}" type="pres">
      <dgm:prSet presAssocID="{0271DF84-316A-4043-AAA2-92C0F1C9662A}" presName="horzTwo" presStyleCnt="0"/>
      <dgm:spPr/>
    </dgm:pt>
    <dgm:pt modelId="{7449C526-291E-4B0D-B770-40C92060EDCA}" type="pres">
      <dgm:prSet presAssocID="{56DA5192-A7CF-46A2-B573-3EF8A7B0703A}" presName="vertThree" presStyleCnt="0"/>
      <dgm:spPr/>
    </dgm:pt>
    <dgm:pt modelId="{90F13B1F-DACD-413F-8965-8CF35D7002EF}" type="pres">
      <dgm:prSet presAssocID="{56DA5192-A7CF-46A2-B573-3EF8A7B0703A}" presName="txThree" presStyleLbl="node3" presStyleIdx="0" presStyleCnt="1" custScaleY="26322" custLinFactNeighborX="-6476" custLinFactNeighborY="271">
        <dgm:presLayoutVars>
          <dgm:chPref val="3"/>
        </dgm:presLayoutVars>
      </dgm:prSet>
      <dgm:spPr/>
    </dgm:pt>
    <dgm:pt modelId="{28784147-E762-4163-BD13-28C72E4B845E}" type="pres">
      <dgm:prSet presAssocID="{56DA5192-A7CF-46A2-B573-3EF8A7B0703A}" presName="horzThree" presStyleCnt="0"/>
      <dgm:spPr/>
    </dgm:pt>
  </dgm:ptLst>
  <dgm:cxnLst>
    <dgm:cxn modelId="{E9BCB20C-2854-44BD-A9B1-1E7EEC695E83}" type="presOf" srcId="{98CCB335-BB94-41D6-8EB8-59FC5CCE0908}" destId="{7100AE00-B45F-4D67-851B-4A9CEBEEB8DB}" srcOrd="0" destOrd="0" presId="urn:microsoft.com/office/officeart/2005/8/layout/hierarchy4"/>
    <dgm:cxn modelId="{EC096610-AF08-4E5C-8839-55ED284F141E}" srcId="{0271DF84-316A-4043-AAA2-92C0F1C9662A}" destId="{56DA5192-A7CF-46A2-B573-3EF8A7B0703A}" srcOrd="0" destOrd="0" parTransId="{A67064F9-6C84-40E3-B01D-73BE4BBDC0DE}" sibTransId="{A290F385-563D-47AD-A4EC-D91049C3C2C9}"/>
    <dgm:cxn modelId="{7E2AA028-A539-4153-982B-575EF38230F3}" srcId="{77A6A072-236F-4C8C-818D-D1175B38C0DE}" destId="{0271DF84-316A-4043-AAA2-92C0F1C9662A}" srcOrd="0" destOrd="0" parTransId="{CA731212-8F4F-4B54-B694-9D77A94FCFA3}" sibTransId="{46AB35DC-5D06-41E2-BF20-DEFA9EE52DA7}"/>
    <dgm:cxn modelId="{D707A830-8672-4A0D-9CF2-826129794D4E}" type="presOf" srcId="{0271DF84-316A-4043-AAA2-92C0F1C9662A}" destId="{523CA843-226B-451D-B51D-C49111A0B6AC}" srcOrd="0" destOrd="0" presId="urn:microsoft.com/office/officeart/2005/8/layout/hierarchy4"/>
    <dgm:cxn modelId="{0EEA9C44-78C9-4EDE-AD61-EB9E6FF97D94}" type="presOf" srcId="{56DA5192-A7CF-46A2-B573-3EF8A7B0703A}" destId="{90F13B1F-DACD-413F-8965-8CF35D7002EF}" srcOrd="0" destOrd="0" presId="urn:microsoft.com/office/officeart/2005/8/layout/hierarchy4"/>
    <dgm:cxn modelId="{3F915ECA-37F2-468D-A52E-DEA00219C1B8}" srcId="{98CCB335-BB94-41D6-8EB8-59FC5CCE0908}" destId="{77A6A072-236F-4C8C-818D-D1175B38C0DE}" srcOrd="0" destOrd="0" parTransId="{237699D2-0FBB-4DC9-9846-0BB8023D5CCF}" sibTransId="{C1164416-C7D8-4292-9C06-019234C2D9DE}"/>
    <dgm:cxn modelId="{AB8E65EC-EF74-4F40-BE61-A1B4368A64B8}" type="presOf" srcId="{77A6A072-236F-4C8C-818D-D1175B38C0DE}" destId="{AAAB5EEF-6E74-451A-90EE-F0581CB74AAC}" srcOrd="0" destOrd="0" presId="urn:microsoft.com/office/officeart/2005/8/layout/hierarchy4"/>
    <dgm:cxn modelId="{538F1705-88D5-4A11-A616-B6A0E2B3BB75}" type="presParOf" srcId="{7100AE00-B45F-4D67-851B-4A9CEBEEB8DB}" destId="{5B0BD8D2-2D96-4A53-8EB3-19D40F4E0E43}" srcOrd="0" destOrd="0" presId="urn:microsoft.com/office/officeart/2005/8/layout/hierarchy4"/>
    <dgm:cxn modelId="{F7D74861-6E16-49D3-9BB4-9F75316EFF24}" type="presParOf" srcId="{5B0BD8D2-2D96-4A53-8EB3-19D40F4E0E43}" destId="{AAAB5EEF-6E74-451A-90EE-F0581CB74AAC}" srcOrd="0" destOrd="0" presId="urn:microsoft.com/office/officeart/2005/8/layout/hierarchy4"/>
    <dgm:cxn modelId="{9FA74737-F9B5-424D-987B-6B412F7251C6}" type="presParOf" srcId="{5B0BD8D2-2D96-4A53-8EB3-19D40F4E0E43}" destId="{09544C64-F21B-49BA-9579-DA0C6E50D47F}" srcOrd="1" destOrd="0" presId="urn:microsoft.com/office/officeart/2005/8/layout/hierarchy4"/>
    <dgm:cxn modelId="{2CC7640C-9E52-47D0-8189-FF2F739C19C8}" type="presParOf" srcId="{5B0BD8D2-2D96-4A53-8EB3-19D40F4E0E43}" destId="{B4C93527-93C7-40E1-A740-6C5C8CE5DE74}" srcOrd="2" destOrd="0" presId="urn:microsoft.com/office/officeart/2005/8/layout/hierarchy4"/>
    <dgm:cxn modelId="{74B0F163-D54E-4662-BDD3-B559D52CAA6C}" type="presParOf" srcId="{B4C93527-93C7-40E1-A740-6C5C8CE5DE74}" destId="{529213DE-E110-4DAA-BA5D-C9973E51C82E}" srcOrd="0" destOrd="0" presId="urn:microsoft.com/office/officeart/2005/8/layout/hierarchy4"/>
    <dgm:cxn modelId="{08F0E719-7F8A-4B9C-8222-9834560F6F39}" type="presParOf" srcId="{529213DE-E110-4DAA-BA5D-C9973E51C82E}" destId="{523CA843-226B-451D-B51D-C49111A0B6AC}" srcOrd="0" destOrd="0" presId="urn:microsoft.com/office/officeart/2005/8/layout/hierarchy4"/>
    <dgm:cxn modelId="{2E1A222F-1F78-477E-8447-5A33F664C344}" type="presParOf" srcId="{529213DE-E110-4DAA-BA5D-C9973E51C82E}" destId="{03400259-8A2D-483A-ABE9-C0ACD3A81C82}" srcOrd="1" destOrd="0" presId="urn:microsoft.com/office/officeart/2005/8/layout/hierarchy4"/>
    <dgm:cxn modelId="{4F9CCF3B-4623-4128-B842-89BAB545E8EC}" type="presParOf" srcId="{529213DE-E110-4DAA-BA5D-C9973E51C82E}" destId="{1D6A2DAE-1E8C-4BF9-95DE-4402BB5D290D}" srcOrd="2" destOrd="0" presId="urn:microsoft.com/office/officeart/2005/8/layout/hierarchy4"/>
    <dgm:cxn modelId="{9120D8F0-E622-4AF4-9241-1D657D1B9A6B}" type="presParOf" srcId="{1D6A2DAE-1E8C-4BF9-95DE-4402BB5D290D}" destId="{7449C526-291E-4B0D-B770-40C92060EDCA}" srcOrd="0" destOrd="0" presId="urn:microsoft.com/office/officeart/2005/8/layout/hierarchy4"/>
    <dgm:cxn modelId="{1407FC3D-F64E-4E87-B35E-A0C1FC8BFC1E}" type="presParOf" srcId="{7449C526-291E-4B0D-B770-40C92060EDCA}" destId="{90F13B1F-DACD-413F-8965-8CF35D7002EF}" srcOrd="0" destOrd="0" presId="urn:microsoft.com/office/officeart/2005/8/layout/hierarchy4"/>
    <dgm:cxn modelId="{257AB4E8-F33C-464F-BC7F-0B922EEFFA7F}" type="presParOf" srcId="{7449C526-291E-4B0D-B770-40C92060EDCA}" destId="{28784147-E762-4163-BD13-28C72E4B845E}"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accent2_1" csCatId="accent2" phldr="1"/>
      <dgm:spPr/>
      <dgm:t>
        <a:bodyPr/>
        <a:lstStyle/>
        <a:p>
          <a:endParaRPr lang="en-US"/>
        </a:p>
      </dgm:t>
    </dgm:pt>
    <dgm:pt modelId="{4259F840-24E7-476F-9F30-482E46395856}">
      <dgm:prSet phldrT="[Text]" phldr="0"/>
      <dgm:spPr>
        <a:ln w="19050">
          <a:solidFill>
            <a:schemeClr val="accent1"/>
          </a:solidFill>
        </a:ln>
      </dgm:spPr>
      <dgm:t>
        <a:bodyPr/>
        <a:lstStyle/>
        <a:p>
          <a:r>
            <a:rPr lang="en-US" dirty="0"/>
            <a:t>Great Grandparents</a:t>
          </a:r>
        </a:p>
      </dgm:t>
    </dgm:pt>
    <dgm:pt modelId="{FCE8068D-7E50-4749-A8D0-ADEDAC5637B3}" type="parTrans" cxnId="{42EE41D1-3C16-4937-BB38-B076896C09A0}">
      <dgm:prSet/>
      <dgm:spPr/>
      <dgm:t>
        <a:bodyPr/>
        <a:lstStyle/>
        <a:p>
          <a:endParaRPr lang="en-US"/>
        </a:p>
      </dgm:t>
    </dgm:pt>
    <dgm:pt modelId="{DCC444A4-F20A-48F5-A61E-47BFFF185A57}" type="sibTrans" cxnId="{42EE41D1-3C16-4937-BB38-B076896C09A0}">
      <dgm:prSet/>
      <dgm:spPr/>
      <dgm:t>
        <a:bodyPr/>
        <a:lstStyle/>
        <a:p>
          <a:endParaRPr lang="en-US"/>
        </a:p>
      </dgm:t>
    </dgm:pt>
    <dgm:pt modelId="{B54C8F6C-BE1E-4EAB-B7A0-48DE01FFAA36}">
      <dgm:prSet phldrT="[Text]"/>
      <dgm:spPr/>
      <dgm:t>
        <a:bodyPr/>
        <a:lstStyle/>
        <a:p>
          <a:r>
            <a:rPr lang="en-US" dirty="0"/>
            <a:t>Patterns to look out for:</a:t>
          </a:r>
        </a:p>
        <a:p>
          <a:r>
            <a:rPr lang="en-US" dirty="0"/>
            <a:t>Polygamy</a:t>
          </a:r>
        </a:p>
        <a:p>
          <a:r>
            <a:rPr lang="en-US" dirty="0"/>
            <a:t>Divorce</a:t>
          </a:r>
        </a:p>
        <a:p>
          <a:r>
            <a:rPr lang="en-US" dirty="0"/>
            <a:t>Sexual abuse</a:t>
          </a:r>
        </a:p>
        <a:p>
          <a:r>
            <a:rPr lang="en-US" dirty="0"/>
            <a:t>Domestic violence</a:t>
          </a:r>
        </a:p>
      </dgm:t>
    </dgm:pt>
    <dgm:pt modelId="{8DE7CD45-B7C0-432E-B819-6A7D97E31315}" type="parTrans" cxnId="{770CA1CC-3DDD-451E-AE83-A71CA570260C}">
      <dgm:prSet/>
      <dgm:spPr/>
      <dgm:t>
        <a:bodyPr/>
        <a:lstStyle/>
        <a:p>
          <a:endParaRPr lang="en-US"/>
        </a:p>
      </dgm:t>
    </dgm:pt>
    <dgm:pt modelId="{C33B8BEF-A818-4A2F-A99A-E2B29895E184}" type="sibTrans" cxnId="{770CA1CC-3DDD-451E-AE83-A71CA570260C}">
      <dgm:prSet/>
      <dgm:spPr/>
      <dgm:t>
        <a:bodyPr/>
        <a:lstStyle/>
        <a:p>
          <a:endParaRPr lang="en-US"/>
        </a:p>
      </dgm:t>
    </dgm:pt>
    <dgm:pt modelId="{E4033A39-DCC4-4038-9562-AEDDBBB37A99}">
      <dgm:prSet phldrT="[Text]" phldr="0"/>
      <dgm:spPr>
        <a:ln w="19050">
          <a:solidFill>
            <a:schemeClr val="accent1"/>
          </a:solidFill>
        </a:ln>
      </dgm:spPr>
      <dgm:t>
        <a:bodyPr/>
        <a:lstStyle/>
        <a:p>
          <a:r>
            <a:rPr lang="en-US" dirty="0"/>
            <a:t>Grand parents</a:t>
          </a:r>
        </a:p>
      </dgm:t>
    </dgm:pt>
    <dgm:pt modelId="{048EEAE6-78BA-4B00-B7BB-9C22DBB1E8F4}" type="parTrans" cxnId="{32EF2862-2950-4DF8-BEA8-CD19460CCA31}">
      <dgm:prSet/>
      <dgm:spPr/>
      <dgm:t>
        <a:bodyPr/>
        <a:lstStyle/>
        <a:p>
          <a:endParaRPr lang="en-US"/>
        </a:p>
      </dgm:t>
    </dgm:pt>
    <dgm:pt modelId="{80AB0E5B-0C58-465D-A545-5B21133D2849}" type="sibTrans" cxnId="{32EF2862-2950-4DF8-BEA8-CD19460CCA31}">
      <dgm:prSet/>
      <dgm:spPr/>
      <dgm:t>
        <a:bodyPr/>
        <a:lstStyle/>
        <a:p>
          <a:endParaRPr lang="en-US"/>
        </a:p>
      </dgm:t>
    </dgm:pt>
    <dgm:pt modelId="{A4C0B4E4-70AD-4901-9E3F-7EA25DD6DAA1}">
      <dgm:prSet phldrT="[Text]"/>
      <dgm:spPr/>
      <dgm:t>
        <a:bodyPr/>
        <a:lstStyle/>
        <a:p>
          <a:r>
            <a:rPr lang="en-US" b="0" i="0" u="none" dirty="0"/>
            <a:t>Any signs of:</a:t>
          </a:r>
        </a:p>
        <a:p>
          <a:r>
            <a:rPr lang="en-US" b="0" i="0" u="none" dirty="0"/>
            <a:t>Patriarchy or matriarchy</a:t>
          </a:r>
        </a:p>
        <a:p>
          <a:r>
            <a:rPr lang="en-US" b="0" i="0" u="none" dirty="0"/>
            <a:t>Generosity</a:t>
          </a:r>
        </a:p>
        <a:p>
          <a:endParaRPr lang="en-US" b="0" i="0" u="none" dirty="0"/>
        </a:p>
        <a:p>
          <a:endParaRPr lang="en-US" b="0" i="0" u="none" dirty="0"/>
        </a:p>
      </dgm:t>
    </dgm:pt>
    <dgm:pt modelId="{701D9033-BAD3-4299-933F-A47AFDC2ECD0}" type="parTrans" cxnId="{5E74CB62-E52E-4CEE-8AA1-9812BFC0D67E}">
      <dgm:prSet/>
      <dgm:spPr/>
      <dgm:t>
        <a:bodyPr/>
        <a:lstStyle/>
        <a:p>
          <a:endParaRPr lang="en-US"/>
        </a:p>
      </dgm:t>
    </dgm:pt>
    <dgm:pt modelId="{657DB10D-2517-48AA-B970-6D815DBD4123}" type="sibTrans" cxnId="{5E74CB62-E52E-4CEE-8AA1-9812BFC0D67E}">
      <dgm:prSet/>
      <dgm:spPr/>
      <dgm:t>
        <a:bodyPr/>
        <a:lstStyle/>
        <a:p>
          <a:endParaRPr lang="en-US"/>
        </a:p>
      </dgm:t>
    </dgm:pt>
    <dgm:pt modelId="{87BF7896-20EA-4E8F-B6F4-A34EC5C9CB50}">
      <dgm:prSet phldrT="[Text]" phldr="0"/>
      <dgm:spPr>
        <a:ln w="19050">
          <a:solidFill>
            <a:schemeClr val="accent1"/>
          </a:solidFill>
        </a:ln>
      </dgm:spPr>
      <dgm:t>
        <a:bodyPr/>
        <a:lstStyle/>
        <a:p>
          <a:r>
            <a:rPr lang="en-US" dirty="0"/>
            <a:t>Parents</a:t>
          </a:r>
        </a:p>
      </dgm:t>
    </dgm:pt>
    <dgm:pt modelId="{05E47BA5-F724-4AEE-9B5B-401F18E028E6}" type="parTrans" cxnId="{92330C11-C197-4512-BDA4-8D8A69AF7D1C}">
      <dgm:prSet/>
      <dgm:spPr/>
      <dgm:t>
        <a:bodyPr/>
        <a:lstStyle/>
        <a:p>
          <a:endParaRPr lang="en-US"/>
        </a:p>
      </dgm:t>
    </dgm:pt>
    <dgm:pt modelId="{D63CE73E-35DE-48C3-8753-7648BC953C0D}" type="sibTrans" cxnId="{92330C11-C197-4512-BDA4-8D8A69AF7D1C}">
      <dgm:prSet/>
      <dgm:spPr/>
      <dgm:t>
        <a:bodyPr/>
        <a:lstStyle/>
        <a:p>
          <a:endParaRPr lang="en-US"/>
        </a:p>
      </dgm:t>
    </dgm:pt>
    <dgm:pt modelId="{43CBB0A2-9D75-4264-8A30-3E8974B40658}">
      <dgm:prSet phldrT="[Text]"/>
      <dgm:spPr/>
      <dgm:t>
        <a:bodyPr/>
        <a:lstStyle/>
        <a:p>
          <a:r>
            <a:rPr lang="en-US" b="0" i="0" u="none" dirty="0"/>
            <a:t>Patterns to watch out for:</a:t>
          </a:r>
        </a:p>
        <a:p>
          <a:r>
            <a:rPr lang="en-US" b="0" i="0" u="none" dirty="0"/>
            <a:t>Are there any habits that you have picked from your father or mother?</a:t>
          </a:r>
        </a:p>
        <a:p>
          <a:endParaRPr lang="en-US" dirty="0"/>
        </a:p>
      </dgm:t>
    </dgm:pt>
    <dgm:pt modelId="{F806E590-5F8E-48A1-96AC-9E738290D2ED}" type="parTrans" cxnId="{4D2DF581-8128-4440-9E51-29109DC6ED52}">
      <dgm:prSet/>
      <dgm:spPr/>
      <dgm:t>
        <a:bodyPr/>
        <a:lstStyle/>
        <a:p>
          <a:endParaRPr lang="en-US"/>
        </a:p>
      </dgm:t>
    </dgm:pt>
    <dgm:pt modelId="{20F77EFB-335C-4BC3-AD95-8421EDF343E6}" type="sibTrans" cxnId="{4D2DF581-8128-4440-9E51-29109DC6ED52}">
      <dgm:prSet/>
      <dgm:spPr/>
      <dgm:t>
        <a:bodyPr/>
        <a:lstStyle/>
        <a:p>
          <a:endParaRPr lang="en-US"/>
        </a:p>
      </dgm:t>
    </dgm:pt>
    <dgm:pt modelId="{980DE574-72B4-4C85-BC8E-FF479903B3B4}">
      <dgm:prSet/>
      <dgm:spPr/>
      <dgm:t>
        <a:bodyPr/>
        <a:lstStyle/>
        <a:p>
          <a:r>
            <a:rPr lang="en-US" b="0" i="0" u="none" dirty="0"/>
            <a:t>What heritage would you like your children to receive from you as a couple?</a:t>
          </a:r>
          <a:endParaRPr lang="en-US" dirty="0"/>
        </a:p>
      </dgm:t>
    </dgm:pt>
    <dgm:pt modelId="{86621D55-0B9E-422E-B206-6FF436701A08}" type="parTrans" cxnId="{F0D544ED-46A4-4048-9A51-B27804975D80}">
      <dgm:prSet/>
      <dgm:spPr/>
      <dgm:t>
        <a:bodyPr/>
        <a:lstStyle/>
        <a:p>
          <a:endParaRPr lang="en-US"/>
        </a:p>
      </dgm:t>
    </dgm:pt>
    <dgm:pt modelId="{E8828558-B45C-48B0-B9DA-E6D2C17696CE}" type="sibTrans" cxnId="{F0D544ED-46A4-4048-9A51-B27804975D80}">
      <dgm:prSet/>
      <dgm:spPr/>
      <dgm:t>
        <a:bodyPr/>
        <a:lstStyle/>
        <a:p>
          <a:endParaRPr lang="en-US"/>
        </a:p>
      </dgm:t>
    </dgm:pt>
    <dgm:pt modelId="{A7CDC0A0-37ED-4541-9D30-6EACCC64D153}">
      <dgm:prSet phldrT="[Text]"/>
      <dgm:spPr>
        <a:ln w="19050">
          <a:solidFill>
            <a:schemeClr val="accent1"/>
          </a:solidFill>
        </a:ln>
      </dgm:spPr>
      <dgm:t>
        <a:bodyPr/>
        <a:lstStyle/>
        <a:p>
          <a:r>
            <a:rPr lang="en-US" dirty="0"/>
            <a:t>Couple</a:t>
          </a:r>
        </a:p>
      </dgm:t>
    </dgm:pt>
    <dgm:pt modelId="{BE9B53E5-AFFC-48B7-AA22-78CE446ED862}" type="sibTrans" cxnId="{E29AD611-AFCA-4ED1-BA8C-8DB76219900B}">
      <dgm:prSet/>
      <dgm:spPr/>
      <dgm:t>
        <a:bodyPr/>
        <a:lstStyle/>
        <a:p>
          <a:endParaRPr lang="en-US"/>
        </a:p>
      </dgm:t>
    </dgm:pt>
    <dgm:pt modelId="{0DF3523A-5D4E-41B3-BA2A-5350B5A0FD31}" type="parTrans" cxnId="{E29AD611-AFCA-4ED1-BA8C-8DB76219900B}">
      <dgm:prSet/>
      <dgm:spPr/>
      <dgm:t>
        <a:bodyPr/>
        <a:lstStyle/>
        <a:p>
          <a:endParaRPr lang="en-US"/>
        </a:p>
      </dgm:t>
    </dgm:pt>
    <dgm:pt modelId="{578AB26B-B976-4DDA-86DB-88B8AE35D344}">
      <dgm:prSet/>
      <dgm:spPr/>
      <dgm:t>
        <a:bodyPr/>
        <a:lstStyle/>
        <a:p>
          <a:r>
            <a:rPr lang="en-US" b="0" i="0" u="none" dirty="0"/>
            <a:t>What strengths and weaknesses have you picked from your family tree? </a:t>
          </a:r>
          <a:endParaRPr lang="en-US" dirty="0"/>
        </a:p>
      </dgm:t>
    </dgm:pt>
    <dgm:pt modelId="{3B47DA5D-3F0A-4783-9C6E-6519E10B5FB4}" type="sibTrans" cxnId="{9B37AD2B-44EB-43A8-BD9C-53C0158BF704}">
      <dgm:prSet/>
      <dgm:spPr/>
      <dgm:t>
        <a:bodyPr/>
        <a:lstStyle/>
        <a:p>
          <a:endParaRPr lang="en-US"/>
        </a:p>
      </dgm:t>
    </dgm:pt>
    <dgm:pt modelId="{C80A7879-E789-45A2-973E-75DEFC031913}" type="parTrans" cxnId="{9B37AD2B-44EB-43A8-BD9C-53C0158BF704}">
      <dgm:prSet/>
      <dgm:spPr/>
      <dgm:t>
        <a:bodyPr/>
        <a:lstStyle/>
        <a:p>
          <a:endParaRPr lang="en-US"/>
        </a:p>
      </dgm:t>
    </dgm:pt>
    <dgm:pt modelId="{4AE31123-5C94-4D75-BAC9-CA06C84C8DC6}">
      <dgm:prSet/>
      <dgm:spPr>
        <a:ln w="19050">
          <a:solidFill>
            <a:schemeClr val="accent1"/>
          </a:solidFill>
        </a:ln>
      </dgm:spPr>
      <dgm:t>
        <a:bodyPr/>
        <a:lstStyle/>
        <a:p>
          <a:r>
            <a:rPr lang="en-US" dirty="0"/>
            <a:t>?</a:t>
          </a:r>
        </a:p>
      </dgm:t>
    </dgm:pt>
    <dgm:pt modelId="{BE7D12D9-1AB1-410C-B9EC-14EA2CF4968D}" type="sibTrans" cxnId="{A58C0FD4-5591-4059-A6D4-92D6AC3A5801}">
      <dgm:prSet/>
      <dgm:spPr/>
      <dgm:t>
        <a:bodyPr/>
        <a:lstStyle/>
        <a:p>
          <a:endParaRPr lang="en-US"/>
        </a:p>
      </dgm:t>
    </dgm:pt>
    <dgm:pt modelId="{4ED6150B-CF1F-48A4-8309-5AAE97920EED}" type="parTrans" cxnId="{A58C0FD4-5591-4059-A6D4-92D6AC3A5801}">
      <dgm:prSet/>
      <dgm:spPr/>
      <dgm:t>
        <a:bodyPr/>
        <a:lstStyle/>
        <a:p>
          <a:endParaRPr lang="en-US"/>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custLinFactNeighborX="0">
        <dgm:presLayoutVars>
          <dgm:chMax val="1"/>
          <dgm:chPref val="1"/>
          <dgm:bulletEnabled val="1"/>
        </dgm:presLayoutVars>
      </dgm:prSet>
      <dgm:spPr>
        <a:prstGeom prst="rect">
          <a:avLst/>
        </a:prstGeom>
      </dgm:spPr>
    </dgm:pt>
    <dgm:pt modelId="{45A02F84-C6CB-43F5-AEE4-3EA66C2BD25F}" type="pres">
      <dgm:prSet presAssocID="{4259F840-24E7-476F-9F30-482E46395856}" presName="Childtext1" presStyleLbl="revTx" presStyleIdx="0" presStyleCnt="5" custScaleX="72056">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12700" cap="flat" cmpd="sng" algn="ctr">
          <a:solidFill>
            <a:schemeClr val="accent1"/>
          </a:solidFill>
          <a:prstDash val="dash"/>
          <a:miter lim="800000"/>
        </a:ln>
        <a:effectLst/>
      </dgm:spPr>
    </dgm:pt>
    <dgm:pt modelId="{049FDBD0-77FE-49D1-A275-A272C8C5E426}" type="pres">
      <dgm:prSet presAssocID="{4259F840-24E7-476F-9F30-482E46395856}" presName="ConnectLineEnd1" presStyleLbl="lnNode1" presStyleIdx="0" presStyleCnt="5"/>
      <dgm:spPr>
        <a:ln>
          <a:solidFill>
            <a:schemeClr val="accent1"/>
          </a:solidFill>
        </a:ln>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custLinFactNeighborY="142">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custScaleX="92362">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12700" cap="flat" cmpd="sng" algn="ctr">
          <a:solidFill>
            <a:schemeClr val="accent1"/>
          </a:solidFill>
          <a:prstDash val="dash"/>
          <a:miter lim="800000"/>
        </a:ln>
        <a:effectLst/>
      </dgm:spPr>
    </dgm:pt>
    <dgm:pt modelId="{4797FB61-2602-4A58-81E6-6F133DB1E419}" type="pres">
      <dgm:prSet presAssocID="{E4033A39-DCC4-4038-9562-AEDDBBB37A99}" presName="ConnectLineEnd1" presStyleLbl="lnNode1" presStyleIdx="1" presStyleCnt="5"/>
      <dgm:spPr>
        <a:ln>
          <a:solidFill>
            <a:schemeClr val="accent1"/>
          </a:solidFill>
        </a:ln>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custLinFactNeighborY="142">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12700" cap="flat" cmpd="sng" algn="ctr">
          <a:solidFill>
            <a:schemeClr val="accent1"/>
          </a:solidFill>
          <a:prstDash val="dash"/>
          <a:miter lim="800000"/>
        </a:ln>
        <a:effectLst/>
      </dgm:spPr>
    </dgm:pt>
    <dgm:pt modelId="{07CCF286-8B46-4A20-ACAC-84BA2D6EFBBC}" type="pres">
      <dgm:prSet presAssocID="{87BF7896-20EA-4E8F-B6F4-A34EC5C9CB50}" presName="ConnectLineEnd1" presStyleLbl="lnNode1" presStyleIdx="2" presStyleCnt="5"/>
      <dgm:spPr>
        <a:ln>
          <a:solidFill>
            <a:schemeClr val="accent1"/>
          </a:solidFill>
        </a:ln>
      </dgm:spPr>
    </dgm:pt>
    <dgm:pt modelId="{4624FC32-5405-42B1-B5CC-DF0659852A58}" type="pres">
      <dgm:prSet presAssocID="{87BF7896-20EA-4E8F-B6F4-A34EC5C9CB50}" presName="EmptyPane1" presStyleCnt="0"/>
      <dgm:spPr/>
    </dgm:pt>
    <dgm:pt modelId="{606E8DE6-ABEA-43DE-BBCE-0108696A779C}" type="pres">
      <dgm:prSet presAssocID="{D63CE73E-35DE-48C3-8753-7648BC953C0D}" presName="spaceBetweenRectangles1" presStyleCnt="0"/>
      <dgm:spPr/>
    </dgm:pt>
    <dgm:pt modelId="{E896E360-BE9B-4A3E-949E-62B921663EE0}" type="pres">
      <dgm:prSet presAssocID="{A7CDC0A0-37ED-4541-9D30-6EACCC64D153}" presName="composite1" presStyleCnt="0"/>
      <dgm:spPr/>
    </dgm:pt>
    <dgm:pt modelId="{78FE19EA-4645-4685-B34C-8F5CD87776F9}" type="pres">
      <dgm:prSet presAssocID="{A7CDC0A0-37ED-4541-9D30-6EACCC64D153}" presName="parent1" presStyleLbl="alignNode1" presStyleIdx="3" presStyleCnt="5" custLinFactNeighborY="142">
        <dgm:presLayoutVars>
          <dgm:chMax val="1"/>
          <dgm:chPref val="1"/>
          <dgm:bulletEnabled val="1"/>
        </dgm:presLayoutVars>
      </dgm:prSet>
      <dgm:spPr/>
    </dgm:pt>
    <dgm:pt modelId="{139112CF-2D39-42EE-891C-0083207461B9}" type="pres">
      <dgm:prSet presAssocID="{A7CDC0A0-37ED-4541-9D30-6EACCC64D153}" presName="Childtext1" presStyleLbl="revTx" presStyleIdx="3" presStyleCnt="5">
        <dgm:presLayoutVars>
          <dgm:bulletEnabled val="1"/>
        </dgm:presLayoutVars>
      </dgm:prSet>
      <dgm:spPr/>
    </dgm:pt>
    <dgm:pt modelId="{77F4B106-3024-45B0-AFF6-7F979B9C3A36}" type="pres">
      <dgm:prSet presAssocID="{A7CDC0A0-37ED-4541-9D30-6EACCC64D153}" presName="ConnectLine1" presStyleLbl="sibTrans1D1" presStyleIdx="3" presStyleCnt="5"/>
      <dgm:spPr>
        <a:noFill/>
        <a:ln w="12700" cap="flat" cmpd="sng" algn="ctr">
          <a:solidFill>
            <a:schemeClr val="accent1"/>
          </a:solidFill>
          <a:prstDash val="dash"/>
          <a:miter lim="800000"/>
        </a:ln>
        <a:effectLst/>
      </dgm:spPr>
    </dgm:pt>
    <dgm:pt modelId="{F25FAD6C-8A0D-4069-8068-7179F2F1DD6A}" type="pres">
      <dgm:prSet presAssocID="{A7CDC0A0-37ED-4541-9D30-6EACCC64D153}" presName="ConnectLineEnd1" presStyleLbl="lnNode1" presStyleIdx="3" presStyleCnt="5"/>
      <dgm:spPr>
        <a:ln>
          <a:solidFill>
            <a:schemeClr val="accent1"/>
          </a:solidFill>
        </a:ln>
      </dgm:spPr>
    </dgm:pt>
    <dgm:pt modelId="{84FE2FE4-D40C-4216-B7C9-9DC9E4F51100}" type="pres">
      <dgm:prSet presAssocID="{A7CDC0A0-37ED-4541-9D30-6EACCC64D153}" presName="EmptyPane1" presStyleCnt="0"/>
      <dgm:spPr/>
    </dgm:pt>
    <dgm:pt modelId="{B4BD4E6B-6912-4D83-B698-AE20A0F7A128}" type="pres">
      <dgm:prSet presAssocID="{BE9B53E5-AFFC-48B7-AA22-78CE446ED862}" presName="spaceBetweenRectangles1" presStyleCnt="0"/>
      <dgm:spPr/>
    </dgm:pt>
    <dgm:pt modelId="{2E988091-6B73-4731-8C05-D194CA8BBB4F}" type="pres">
      <dgm:prSet presAssocID="{4AE31123-5C94-4D75-BAC9-CA06C84C8DC6}" presName="composite1" presStyleCnt="0"/>
      <dgm:spPr/>
    </dgm:pt>
    <dgm:pt modelId="{E5E04958-DBB8-437D-A42B-34F9065427D6}" type="pres">
      <dgm:prSet presAssocID="{4AE31123-5C94-4D75-BAC9-CA06C84C8DC6}" presName="parent1" presStyleLbl="alignNode1" presStyleIdx="4" presStyleCnt="5" custLinFactNeighborY="142">
        <dgm:presLayoutVars>
          <dgm:chMax val="1"/>
          <dgm:chPref val="1"/>
          <dgm:bulletEnabled val="1"/>
        </dgm:presLayoutVars>
      </dgm:prSet>
      <dgm:spPr>
        <a:prstGeom prst="rect">
          <a:avLst/>
        </a:prstGeom>
      </dgm:spPr>
    </dgm:pt>
    <dgm:pt modelId="{8C198BB9-63E3-4779-957E-759CB6F76EBE}" type="pres">
      <dgm:prSet presAssocID="{4AE31123-5C94-4D75-BAC9-CA06C84C8DC6}" presName="Childtext1" presStyleLbl="revTx" presStyleIdx="4" presStyleCnt="5" custScaleX="90142">
        <dgm:presLayoutVars>
          <dgm:bulletEnabled val="1"/>
        </dgm:presLayoutVars>
      </dgm:prSet>
      <dgm:spPr/>
    </dgm:pt>
    <dgm:pt modelId="{83F6BE64-5DBB-417F-AE78-C58DA4F844E7}" type="pres">
      <dgm:prSet presAssocID="{4AE31123-5C94-4D75-BAC9-CA06C84C8DC6}" presName="ConnectLine1" presStyleLbl="sibTrans1D1" presStyleIdx="4" presStyleCnt="5"/>
      <dgm:spPr>
        <a:noFill/>
        <a:ln w="12700" cap="flat" cmpd="sng" algn="ctr">
          <a:solidFill>
            <a:schemeClr val="accent1"/>
          </a:solidFill>
          <a:prstDash val="dash"/>
          <a:miter lim="800000"/>
        </a:ln>
        <a:effectLst/>
      </dgm:spPr>
    </dgm:pt>
    <dgm:pt modelId="{9207E872-7F0A-42D7-BF44-1633D7505CE5}" type="pres">
      <dgm:prSet presAssocID="{4AE31123-5C94-4D75-BAC9-CA06C84C8DC6}" presName="ConnectLineEnd1" presStyleLbl="lnNode1" presStyleIdx="4" presStyleCnt="5"/>
      <dgm:spPr>
        <a:ln>
          <a:solidFill>
            <a:schemeClr val="accent1"/>
          </a:solidFill>
        </a:ln>
      </dgm:spPr>
    </dgm:pt>
    <dgm:pt modelId="{E1605811-BD64-44CF-AB95-FEF941D93C8B}" type="pres">
      <dgm:prSet presAssocID="{4AE31123-5C94-4D75-BAC9-CA06C84C8DC6}" presName="EmptyPane1" presStyleCnt="0"/>
      <dgm:spPr/>
    </dgm:pt>
  </dgm:ptLst>
  <dgm:cxnLst>
    <dgm:cxn modelId="{0943B00B-58A1-4FF5-9E44-5C479145B02B}" type="presOf" srcId="{87BF7896-20EA-4E8F-B6F4-A34EC5C9CB50}" destId="{9D82041D-873A-4600-A9C7-C0A0ADFB138B}"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E29AD611-AFCA-4ED1-BA8C-8DB76219900B}" srcId="{E5B2E815-0D19-41DC-B01B-4D608769620A}" destId="{A7CDC0A0-37ED-4541-9D30-6EACCC64D153}" srcOrd="3" destOrd="0" parTransId="{0DF3523A-5D4E-41B3-BA2A-5350B5A0FD31}" sibTransId="{BE9B53E5-AFFC-48B7-AA22-78CE446ED862}"/>
    <dgm:cxn modelId="{B8E0FC1C-943D-4F17-A14D-E34E05B0DD33}" type="presOf" srcId="{980DE574-72B4-4C85-BC8E-FF479903B3B4}" destId="{8C198BB9-63E3-4779-957E-759CB6F76EBE}" srcOrd="0" destOrd="0" presId="urn:microsoft.com/office/officeart/2016/7/layout/RoundedRectangleTimeline"/>
    <dgm:cxn modelId="{9B37AD2B-44EB-43A8-BD9C-53C0158BF704}" srcId="{A7CDC0A0-37ED-4541-9D30-6EACCC64D153}" destId="{578AB26B-B976-4DDA-86DB-88B8AE35D344}" srcOrd="0" destOrd="0" parTransId="{C80A7879-E789-45A2-973E-75DEFC031913}" sibTransId="{3B47DA5D-3F0A-4783-9C6E-6519E10B5FB4}"/>
    <dgm:cxn modelId="{C464F060-426F-4DB3-899E-0980C00FE28B}" type="presOf" srcId="{4AE31123-5C94-4D75-BAC9-CA06C84C8DC6}" destId="{E5E04958-DBB8-437D-A42B-34F9065427D6}"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D2DF581-8128-4440-9E51-29109DC6ED52}" srcId="{87BF7896-20EA-4E8F-B6F4-A34EC5C9CB50}" destId="{43CBB0A2-9D75-4264-8A30-3E8974B40658}" srcOrd="0" destOrd="0" parTransId="{F806E590-5F8E-48A1-96AC-9E738290D2ED}" sibTransId="{20F77EFB-335C-4BC3-AD95-8421EDF343E6}"/>
    <dgm:cxn modelId="{958FAF8F-A77F-4AE4-A72A-8E643FA277FD}" type="presOf" srcId="{B54C8F6C-BE1E-4EAB-B7A0-48DE01FFAA36}" destId="{45A02F84-C6CB-43F5-AEE4-3EA66C2BD25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CAF19795-26FD-4CD9-8E3B-7E7899F5E3D0}" type="presOf" srcId="{4259F840-24E7-476F-9F30-482E46395856}" destId="{E088D226-49D7-4C30-90DC-CA1755D98829}" srcOrd="0" destOrd="0" presId="urn:microsoft.com/office/officeart/2016/7/layout/RoundedRectangleTimeline"/>
    <dgm:cxn modelId="{AC2FC1A2-CF44-4033-8AAE-31C98C976AAD}" type="presOf" srcId="{E4033A39-DCC4-4038-9562-AEDDBBB37A99}" destId="{539615E2-3277-4D8E-8484-FF5088C8BF01}" srcOrd="0" destOrd="0" presId="urn:microsoft.com/office/officeart/2016/7/layout/RoundedRectangleTimeline"/>
    <dgm:cxn modelId="{941106B6-136C-474C-97D6-48D5BA0F2412}" type="presOf" srcId="{A4C0B4E4-70AD-4901-9E3F-7EA25DD6DAA1}" destId="{FEBD3C2A-A340-470A-A475-AE614EA07678}" srcOrd="0" destOrd="0" presId="urn:microsoft.com/office/officeart/2016/7/layout/RoundedRectangleTimeline"/>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A58C0FD4-5591-4059-A6D4-92D6AC3A5801}" srcId="{E5B2E815-0D19-41DC-B01B-4D608769620A}" destId="{4AE31123-5C94-4D75-BAC9-CA06C84C8DC6}" srcOrd="4" destOrd="0" parTransId="{4ED6150B-CF1F-48A4-8309-5AAE97920EED}" sibTransId="{BE7D12D9-1AB1-410C-B9EC-14EA2CF4968D}"/>
    <dgm:cxn modelId="{1C9101DC-1481-4690-96BA-7FC8972F8DE6}" type="presOf" srcId="{578AB26B-B976-4DDA-86DB-88B8AE35D344}" destId="{139112CF-2D39-42EE-891C-0083207461B9}" srcOrd="0" destOrd="0" presId="urn:microsoft.com/office/officeart/2016/7/layout/RoundedRectangleTimeline"/>
    <dgm:cxn modelId="{F0D544ED-46A4-4048-9A51-B27804975D80}" srcId="{4AE31123-5C94-4D75-BAC9-CA06C84C8DC6}" destId="{980DE574-72B4-4C85-BC8E-FF479903B3B4}" srcOrd="0" destOrd="0" parTransId="{86621D55-0B9E-422E-B206-6FF436701A08}" sibTransId="{E8828558-B45C-48B0-B9DA-E6D2C17696CE}"/>
    <dgm:cxn modelId="{0CA390ED-20D0-4931-9ED2-39898E967B4E}" type="presOf" srcId="{43CBB0A2-9D75-4264-8A30-3E8974B40658}" destId="{80CDBBF8-C6B4-4166-87C1-DC9120CC7586}" srcOrd="0" destOrd="0" presId="urn:microsoft.com/office/officeart/2016/7/layout/RoundedRectangleTimeline"/>
    <dgm:cxn modelId="{FA0CD0F8-4532-47F0-BD1B-364E78550D84}" type="presOf" srcId="{A7CDC0A0-37ED-4541-9D30-6EACCC64D153}" destId="{78FE19EA-4645-4685-B34C-8F5CD87776F9}" srcOrd="0" destOrd="0" presId="urn:microsoft.com/office/officeart/2016/7/layout/RoundedRectangleTimeline"/>
    <dgm:cxn modelId="{5354664C-1324-42A2-8E0C-8A734126CEDC}" type="presParOf" srcId="{196C9F68-3606-4282-A4C6-4485F1280B5F}" destId="{68D8AC18-502F-4825-B069-75605ADB3A40}" srcOrd="0" destOrd="0" presId="urn:microsoft.com/office/officeart/2016/7/layout/RoundedRectangleTimeline"/>
    <dgm:cxn modelId="{6348195D-50D8-4550-9B41-00B3DA9EB427}" type="presParOf" srcId="{68D8AC18-502F-4825-B069-75605ADB3A40}" destId="{E088D226-49D7-4C30-90DC-CA1755D98829}" srcOrd="0" destOrd="0" presId="urn:microsoft.com/office/officeart/2016/7/layout/RoundedRectangleTimeline"/>
    <dgm:cxn modelId="{C6708436-4913-4A18-9057-022E1E45D775}" type="presParOf" srcId="{68D8AC18-502F-4825-B069-75605ADB3A40}" destId="{45A02F84-C6CB-43F5-AEE4-3EA66C2BD25F}" srcOrd="1" destOrd="0" presId="urn:microsoft.com/office/officeart/2016/7/layout/RoundedRectangleTimeline"/>
    <dgm:cxn modelId="{5B4CF8B4-5862-4F3D-A120-627665A45E68}" type="presParOf" srcId="{68D8AC18-502F-4825-B069-75605ADB3A40}" destId="{6BA46904-CB7C-4538-BD49-D3891EF19552}" srcOrd="2" destOrd="0" presId="urn:microsoft.com/office/officeart/2016/7/layout/RoundedRectangleTimeline"/>
    <dgm:cxn modelId="{FFB4B971-221D-492E-BC0D-36F39758451A}" type="presParOf" srcId="{68D8AC18-502F-4825-B069-75605ADB3A40}" destId="{049FDBD0-77FE-49D1-A275-A272C8C5E426}" srcOrd="3" destOrd="0" presId="urn:microsoft.com/office/officeart/2016/7/layout/RoundedRectangleTimeline"/>
    <dgm:cxn modelId="{7B503000-2C47-4DD5-B24B-D6052C4C3CDE}" type="presParOf" srcId="{68D8AC18-502F-4825-B069-75605ADB3A40}" destId="{CB26EA94-33BB-4F98-9E1E-2237D4831263}" srcOrd="4" destOrd="0" presId="urn:microsoft.com/office/officeart/2016/7/layout/RoundedRectangleTimeline"/>
    <dgm:cxn modelId="{DE78CEF1-BE43-4E5A-9C91-92F8289167D0}" type="presParOf" srcId="{196C9F68-3606-4282-A4C6-4485F1280B5F}" destId="{606F1DBF-510E-4065-ACCB-3EBDA85CFB92}" srcOrd="1" destOrd="0" presId="urn:microsoft.com/office/officeart/2016/7/layout/RoundedRectangleTimeline"/>
    <dgm:cxn modelId="{74F95C78-3813-45AA-932B-C94A3B7513CB}" type="presParOf" srcId="{196C9F68-3606-4282-A4C6-4485F1280B5F}" destId="{07989479-D1A2-4D15-AA3A-B0CFFB9F91D9}" srcOrd="2" destOrd="0" presId="urn:microsoft.com/office/officeart/2016/7/layout/RoundedRectangleTimeline"/>
    <dgm:cxn modelId="{78714377-12E6-4F42-93F8-20E6C58A5CEA}" type="presParOf" srcId="{07989479-D1A2-4D15-AA3A-B0CFFB9F91D9}" destId="{539615E2-3277-4D8E-8484-FF5088C8BF01}" srcOrd="0" destOrd="0" presId="urn:microsoft.com/office/officeart/2016/7/layout/RoundedRectangleTimeline"/>
    <dgm:cxn modelId="{B18F6382-7271-4A16-839E-8201B423722C}" type="presParOf" srcId="{07989479-D1A2-4D15-AA3A-B0CFFB9F91D9}" destId="{FEBD3C2A-A340-470A-A475-AE614EA07678}" srcOrd="1" destOrd="0" presId="urn:microsoft.com/office/officeart/2016/7/layout/RoundedRectangleTimeline"/>
    <dgm:cxn modelId="{1FCB7BE4-0603-4EFE-8008-2BFEFE000DC7}" type="presParOf" srcId="{07989479-D1A2-4D15-AA3A-B0CFFB9F91D9}" destId="{080474C8-0FEA-4FD1-97F1-0978CFB4A37F}" srcOrd="2" destOrd="0" presId="urn:microsoft.com/office/officeart/2016/7/layout/RoundedRectangleTimeline"/>
    <dgm:cxn modelId="{FFACD6D5-3CE9-42AD-947E-A78AEF95B8FB}" type="presParOf" srcId="{07989479-D1A2-4D15-AA3A-B0CFFB9F91D9}" destId="{4797FB61-2602-4A58-81E6-6F133DB1E419}" srcOrd="3" destOrd="0" presId="urn:microsoft.com/office/officeart/2016/7/layout/RoundedRectangleTimeline"/>
    <dgm:cxn modelId="{BC46BA3B-AC60-4702-8307-9F913CF4B658}" type="presParOf" srcId="{07989479-D1A2-4D15-AA3A-B0CFFB9F91D9}" destId="{3ADF0AE3-D759-4F4F-8135-572855211847}" srcOrd="4" destOrd="0" presId="urn:microsoft.com/office/officeart/2016/7/layout/RoundedRectangleTimeline"/>
    <dgm:cxn modelId="{C4C49063-100B-4191-B846-2AFDB1730073}" type="presParOf" srcId="{196C9F68-3606-4282-A4C6-4485F1280B5F}" destId="{B0CD7A53-7149-45F2-83E8-36717D7878A1}" srcOrd="3" destOrd="0" presId="urn:microsoft.com/office/officeart/2016/7/layout/RoundedRectangleTimeline"/>
    <dgm:cxn modelId="{46F7084B-A873-4467-94F4-3AD8C57AA15B}" type="presParOf" srcId="{196C9F68-3606-4282-A4C6-4485F1280B5F}" destId="{FB379A6E-C0F9-420B-90FC-2785E757E6AE}" srcOrd="4" destOrd="0" presId="urn:microsoft.com/office/officeart/2016/7/layout/RoundedRectangleTimeline"/>
    <dgm:cxn modelId="{57342C4D-7AF4-4D0C-AB41-7215FDB8FE71}" type="presParOf" srcId="{FB379A6E-C0F9-420B-90FC-2785E757E6AE}" destId="{9D82041D-873A-4600-A9C7-C0A0ADFB138B}" srcOrd="0" destOrd="0" presId="urn:microsoft.com/office/officeart/2016/7/layout/RoundedRectangleTimeline"/>
    <dgm:cxn modelId="{30E8D157-1732-4DB0-8B12-69814E347461}" type="presParOf" srcId="{FB379A6E-C0F9-420B-90FC-2785E757E6AE}" destId="{80CDBBF8-C6B4-4166-87C1-DC9120CC7586}" srcOrd="1" destOrd="0" presId="urn:microsoft.com/office/officeart/2016/7/layout/RoundedRectangleTimeline"/>
    <dgm:cxn modelId="{7E25EDCE-0445-4BA4-987C-8BE2C213576D}" type="presParOf" srcId="{FB379A6E-C0F9-420B-90FC-2785E757E6AE}" destId="{89759DE5-9F8A-470E-A6D8-F13BB4DEE93D}" srcOrd="2" destOrd="0" presId="urn:microsoft.com/office/officeart/2016/7/layout/RoundedRectangleTimeline"/>
    <dgm:cxn modelId="{94CDA7E7-E9EA-4F04-A2A9-1FEA663F463A}" type="presParOf" srcId="{FB379A6E-C0F9-420B-90FC-2785E757E6AE}" destId="{07CCF286-8B46-4A20-ACAC-84BA2D6EFBBC}" srcOrd="3" destOrd="0" presId="urn:microsoft.com/office/officeart/2016/7/layout/RoundedRectangleTimeline"/>
    <dgm:cxn modelId="{2EF8748D-BCF1-428A-92FE-83430C7C7B7A}" type="presParOf" srcId="{FB379A6E-C0F9-420B-90FC-2785E757E6AE}" destId="{4624FC32-5405-42B1-B5CC-DF0659852A58}" srcOrd="4" destOrd="0" presId="urn:microsoft.com/office/officeart/2016/7/layout/RoundedRectangleTimeline"/>
    <dgm:cxn modelId="{1085D78C-4CB8-4898-BA0E-65F68902FB91}" type="presParOf" srcId="{196C9F68-3606-4282-A4C6-4485F1280B5F}" destId="{606E8DE6-ABEA-43DE-BBCE-0108696A779C}" srcOrd="5" destOrd="0" presId="urn:microsoft.com/office/officeart/2016/7/layout/RoundedRectangleTimeline"/>
    <dgm:cxn modelId="{8E31466D-7761-4DA5-89D3-F28CCDA46A13}" type="presParOf" srcId="{196C9F68-3606-4282-A4C6-4485F1280B5F}" destId="{E896E360-BE9B-4A3E-949E-62B921663EE0}" srcOrd="6" destOrd="0" presId="urn:microsoft.com/office/officeart/2016/7/layout/RoundedRectangleTimeline"/>
    <dgm:cxn modelId="{B4EA6ED7-ACC1-4C59-9C67-6E84D16B94C1}" type="presParOf" srcId="{E896E360-BE9B-4A3E-949E-62B921663EE0}" destId="{78FE19EA-4645-4685-B34C-8F5CD87776F9}" srcOrd="0" destOrd="0" presId="urn:microsoft.com/office/officeart/2016/7/layout/RoundedRectangleTimeline"/>
    <dgm:cxn modelId="{2665B984-1FE5-4961-908F-CE2629E4EEF3}" type="presParOf" srcId="{E896E360-BE9B-4A3E-949E-62B921663EE0}" destId="{139112CF-2D39-42EE-891C-0083207461B9}" srcOrd="1" destOrd="0" presId="urn:microsoft.com/office/officeart/2016/7/layout/RoundedRectangleTimeline"/>
    <dgm:cxn modelId="{391C71AE-351B-4968-B8A2-3BC587B4EA0A}" type="presParOf" srcId="{E896E360-BE9B-4A3E-949E-62B921663EE0}" destId="{77F4B106-3024-45B0-AFF6-7F979B9C3A36}" srcOrd="2" destOrd="0" presId="urn:microsoft.com/office/officeart/2016/7/layout/RoundedRectangleTimeline"/>
    <dgm:cxn modelId="{258E9E13-CEF8-4600-A897-37B57CFC3727}" type="presParOf" srcId="{E896E360-BE9B-4A3E-949E-62B921663EE0}" destId="{F25FAD6C-8A0D-4069-8068-7179F2F1DD6A}" srcOrd="3" destOrd="0" presId="urn:microsoft.com/office/officeart/2016/7/layout/RoundedRectangleTimeline"/>
    <dgm:cxn modelId="{80E7D957-B240-4626-A857-F4BDA3D2AAEA}" type="presParOf" srcId="{E896E360-BE9B-4A3E-949E-62B921663EE0}" destId="{84FE2FE4-D40C-4216-B7C9-9DC9E4F51100}" srcOrd="4" destOrd="0" presId="urn:microsoft.com/office/officeart/2016/7/layout/RoundedRectangleTimeline"/>
    <dgm:cxn modelId="{6F8DE496-558C-4CDE-B36B-7E7AE5F4DF27}" type="presParOf" srcId="{196C9F68-3606-4282-A4C6-4485F1280B5F}" destId="{B4BD4E6B-6912-4D83-B698-AE20A0F7A128}" srcOrd="7" destOrd="0" presId="urn:microsoft.com/office/officeart/2016/7/layout/RoundedRectangleTimeline"/>
    <dgm:cxn modelId="{4879CF29-EF81-4CF2-B3DE-108A83840F8C}" type="presParOf" srcId="{196C9F68-3606-4282-A4C6-4485F1280B5F}" destId="{2E988091-6B73-4731-8C05-D194CA8BBB4F}" srcOrd="8" destOrd="0" presId="urn:microsoft.com/office/officeart/2016/7/layout/RoundedRectangleTimeline"/>
    <dgm:cxn modelId="{9B98DAEB-21FC-4C41-94AE-075F39D259C8}" type="presParOf" srcId="{2E988091-6B73-4731-8C05-D194CA8BBB4F}" destId="{E5E04958-DBB8-437D-A42B-34F9065427D6}" srcOrd="0" destOrd="0" presId="urn:microsoft.com/office/officeart/2016/7/layout/RoundedRectangleTimeline"/>
    <dgm:cxn modelId="{B826B88E-682B-46C0-906F-2A1779A3547C}" type="presParOf" srcId="{2E988091-6B73-4731-8C05-D194CA8BBB4F}" destId="{8C198BB9-63E3-4779-957E-759CB6F76EBE}" srcOrd="1" destOrd="0" presId="urn:microsoft.com/office/officeart/2016/7/layout/RoundedRectangleTimeline"/>
    <dgm:cxn modelId="{9BE52AC1-A82D-44A3-9416-1618832F238E}" type="presParOf" srcId="{2E988091-6B73-4731-8C05-D194CA8BBB4F}" destId="{83F6BE64-5DBB-417F-AE78-C58DA4F844E7}" srcOrd="2" destOrd="0" presId="urn:microsoft.com/office/officeart/2016/7/layout/RoundedRectangleTimeline"/>
    <dgm:cxn modelId="{F976B98B-8BE3-4057-B304-A928B959F467}" type="presParOf" srcId="{2E988091-6B73-4731-8C05-D194CA8BBB4F}" destId="{9207E872-7F0A-42D7-BF44-1633D7505CE5}" srcOrd="3" destOrd="0" presId="urn:microsoft.com/office/officeart/2016/7/layout/RoundedRectangleTimeline"/>
    <dgm:cxn modelId="{66CC3CD7-0AAD-4C06-BEC0-5296D5C1F882}" type="presParOf" srcId="{2E988091-6B73-4731-8C05-D194CA8BBB4F}" destId="{E1605811-BD64-44CF-AB95-FEF941D93C8B}"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B5EEF-6E74-451A-90EE-F0581CB74AAC}">
      <dsp:nvSpPr>
        <dsp:cNvPr id="0" name=""/>
        <dsp:cNvSpPr/>
      </dsp:nvSpPr>
      <dsp:spPr>
        <a:xfrm>
          <a:off x="0" y="0"/>
          <a:ext cx="4754562" cy="9189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God</a:t>
          </a:r>
        </a:p>
      </dsp:txBody>
      <dsp:txXfrm>
        <a:off x="26916" y="26916"/>
        <a:ext cx="4700730" cy="865159"/>
      </dsp:txXfrm>
    </dsp:sp>
    <dsp:sp modelId="{523CA843-226B-451D-B51D-C49111A0B6AC}">
      <dsp:nvSpPr>
        <dsp:cNvPr id="0" name=""/>
        <dsp:cNvSpPr/>
      </dsp:nvSpPr>
      <dsp:spPr>
        <a:xfrm>
          <a:off x="0" y="1259225"/>
          <a:ext cx="4754562" cy="111485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dirty="0"/>
            <a:t>Husband</a:t>
          </a:r>
        </a:p>
      </dsp:txBody>
      <dsp:txXfrm>
        <a:off x="32653" y="1291878"/>
        <a:ext cx="4689256" cy="1049552"/>
      </dsp:txXfrm>
    </dsp:sp>
    <dsp:sp modelId="{90F13B1F-DACD-413F-8965-8CF35D7002EF}">
      <dsp:nvSpPr>
        <dsp:cNvPr id="0" name=""/>
        <dsp:cNvSpPr/>
      </dsp:nvSpPr>
      <dsp:spPr>
        <a:xfrm>
          <a:off x="0" y="2776013"/>
          <a:ext cx="4754562" cy="105886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Wife</a:t>
          </a:r>
        </a:p>
      </dsp:txBody>
      <dsp:txXfrm>
        <a:off x="31013" y="2807026"/>
        <a:ext cx="4692536" cy="9968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330318" y="1248785"/>
          <a:ext cx="435133" cy="1853766"/>
        </a:xfrm>
        <a:prstGeom prst="rect">
          <a:avLst/>
        </a:prstGeom>
        <a:solidFill>
          <a:schemeClr val="lt1">
            <a:hueOff val="0"/>
            <a:satOff val="0"/>
            <a:lumOff val="0"/>
            <a:alphaOff val="0"/>
          </a:schemeClr>
        </a:solidFill>
        <a:ln w="1905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1">
          <a:noAutofit/>
        </a:bodyPr>
        <a:lstStyle/>
        <a:p>
          <a:pPr marL="0" lvl="0" indent="0" algn="ctr" defTabSz="666750">
            <a:lnSpc>
              <a:spcPct val="90000"/>
            </a:lnSpc>
            <a:spcBef>
              <a:spcPct val="0"/>
            </a:spcBef>
            <a:spcAft>
              <a:spcPct val="35000"/>
            </a:spcAft>
            <a:buNone/>
          </a:pPr>
          <a:r>
            <a:rPr lang="en-US" sz="1500" kern="1200" dirty="0"/>
            <a:t>Great Grandparents</a:t>
          </a:r>
        </a:p>
      </dsp:txBody>
      <dsp:txXfrm rot="5400000">
        <a:off x="621002" y="1958101"/>
        <a:ext cx="1853766" cy="435133"/>
      </dsp:txXfrm>
    </dsp:sp>
    <dsp:sp modelId="{45A02F84-C6CB-43F5-AEE4-3EA66C2BD25F}">
      <dsp:nvSpPr>
        <dsp:cNvPr id="0" name=""/>
        <dsp:cNvSpPr/>
      </dsp:nvSpPr>
      <dsp:spPr>
        <a:xfrm>
          <a:off x="434759" y="0"/>
          <a:ext cx="2226250" cy="152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14300" numCol="1" spcCol="1270" anchor="b" anchorCtr="1">
          <a:noAutofit/>
        </a:bodyPr>
        <a:lstStyle/>
        <a:p>
          <a:pPr marL="0" lvl="0" indent="0" algn="ctr" defTabSz="666750">
            <a:lnSpc>
              <a:spcPct val="90000"/>
            </a:lnSpc>
            <a:spcBef>
              <a:spcPct val="0"/>
            </a:spcBef>
            <a:spcAft>
              <a:spcPct val="35000"/>
            </a:spcAft>
            <a:buNone/>
          </a:pPr>
          <a:r>
            <a:rPr lang="en-US" sz="1500" kern="1200" dirty="0"/>
            <a:t>Patterns to look out for:</a:t>
          </a:r>
        </a:p>
        <a:p>
          <a:pPr marL="0" lvl="0" indent="0" algn="ctr" defTabSz="666750">
            <a:lnSpc>
              <a:spcPct val="90000"/>
            </a:lnSpc>
            <a:spcBef>
              <a:spcPct val="0"/>
            </a:spcBef>
            <a:spcAft>
              <a:spcPct val="35000"/>
            </a:spcAft>
            <a:buNone/>
          </a:pPr>
          <a:r>
            <a:rPr lang="en-US" sz="1500" kern="1200" dirty="0"/>
            <a:t>Polygamy</a:t>
          </a:r>
        </a:p>
        <a:p>
          <a:pPr marL="0" lvl="0" indent="0" algn="ctr" defTabSz="666750">
            <a:lnSpc>
              <a:spcPct val="90000"/>
            </a:lnSpc>
            <a:spcBef>
              <a:spcPct val="0"/>
            </a:spcBef>
            <a:spcAft>
              <a:spcPct val="35000"/>
            </a:spcAft>
            <a:buNone/>
          </a:pPr>
          <a:r>
            <a:rPr lang="en-US" sz="1500" kern="1200" dirty="0"/>
            <a:t>Divorce</a:t>
          </a:r>
        </a:p>
        <a:p>
          <a:pPr marL="0" lvl="0" indent="0" algn="ctr" defTabSz="666750">
            <a:lnSpc>
              <a:spcPct val="90000"/>
            </a:lnSpc>
            <a:spcBef>
              <a:spcPct val="0"/>
            </a:spcBef>
            <a:spcAft>
              <a:spcPct val="35000"/>
            </a:spcAft>
            <a:buNone/>
          </a:pPr>
          <a:r>
            <a:rPr lang="en-US" sz="1500" kern="1200" dirty="0"/>
            <a:t>Sexual abuse</a:t>
          </a:r>
        </a:p>
        <a:p>
          <a:pPr marL="0" lvl="0" indent="0" algn="ctr" defTabSz="666750">
            <a:lnSpc>
              <a:spcPct val="90000"/>
            </a:lnSpc>
            <a:spcBef>
              <a:spcPct val="0"/>
            </a:spcBef>
            <a:spcAft>
              <a:spcPct val="35000"/>
            </a:spcAft>
            <a:buNone/>
          </a:pPr>
          <a:r>
            <a:rPr lang="en-US" sz="1500" kern="1200" dirty="0"/>
            <a:t>Domestic violence</a:t>
          </a:r>
        </a:p>
      </dsp:txBody>
      <dsp:txXfrm>
        <a:off x="434759" y="0"/>
        <a:ext cx="2226250" cy="1522967"/>
      </dsp:txXfrm>
    </dsp:sp>
    <dsp:sp modelId="{6BA46904-CB7C-4538-BD49-D3891EF19552}">
      <dsp:nvSpPr>
        <dsp:cNvPr id="0" name=""/>
        <dsp:cNvSpPr/>
      </dsp:nvSpPr>
      <dsp:spPr>
        <a:xfrm>
          <a:off x="1547884" y="1609994"/>
          <a:ext cx="0" cy="348106"/>
        </a:xfrm>
        <a:prstGeom prst="line">
          <a:avLst/>
        </a:prstGeom>
        <a:noFill/>
        <a:ln w="12700" cap="flat" cmpd="sng" algn="ctr">
          <a:solidFill>
            <a:schemeClr val="accent1"/>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04371" y="1522967"/>
          <a:ext cx="87026" cy="87026"/>
        </a:xfrm>
        <a:prstGeom prst="ellipse">
          <a:avLst/>
        </a:prstGeom>
        <a:solidFill>
          <a:schemeClr val="lt1">
            <a:hueOff val="0"/>
            <a:satOff val="0"/>
            <a:lumOff val="0"/>
            <a:alphaOff val="0"/>
          </a:schemeClr>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474768" y="1958719"/>
          <a:ext cx="1853766" cy="435133"/>
        </a:xfrm>
        <a:prstGeom prst="rect">
          <a:avLst/>
        </a:prstGeom>
        <a:solidFill>
          <a:schemeClr val="lt1">
            <a:hueOff val="0"/>
            <a:satOff val="0"/>
            <a:lumOff val="0"/>
            <a:alphaOff val="0"/>
          </a:schemeClr>
        </a:solidFill>
        <a:ln w="1905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1">
          <a:noAutofit/>
        </a:bodyPr>
        <a:lstStyle/>
        <a:p>
          <a:pPr marL="0" lvl="0" indent="0" algn="ctr" defTabSz="666750">
            <a:lnSpc>
              <a:spcPct val="90000"/>
            </a:lnSpc>
            <a:spcBef>
              <a:spcPct val="0"/>
            </a:spcBef>
            <a:spcAft>
              <a:spcPct val="35000"/>
            </a:spcAft>
            <a:buNone/>
          </a:pPr>
          <a:r>
            <a:rPr lang="en-US" sz="1500" kern="1200" dirty="0"/>
            <a:t>Grand parents</a:t>
          </a:r>
        </a:p>
      </dsp:txBody>
      <dsp:txXfrm>
        <a:off x="2474768" y="1958719"/>
        <a:ext cx="1853766" cy="435133"/>
      </dsp:txXfrm>
    </dsp:sp>
    <dsp:sp modelId="{FEBD3C2A-A340-470A-A475-AE614EA07678}">
      <dsp:nvSpPr>
        <dsp:cNvPr id="0" name=""/>
        <dsp:cNvSpPr/>
      </dsp:nvSpPr>
      <dsp:spPr>
        <a:xfrm>
          <a:off x="1974838" y="2828369"/>
          <a:ext cx="2853626" cy="152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0" numCol="1" spcCol="1270" anchor="t" anchorCtr="1">
          <a:noAutofit/>
        </a:bodyPr>
        <a:lstStyle/>
        <a:p>
          <a:pPr marL="0" lvl="0" indent="0" algn="ctr" defTabSz="666750">
            <a:lnSpc>
              <a:spcPct val="90000"/>
            </a:lnSpc>
            <a:spcBef>
              <a:spcPct val="0"/>
            </a:spcBef>
            <a:spcAft>
              <a:spcPct val="35000"/>
            </a:spcAft>
            <a:buNone/>
          </a:pPr>
          <a:r>
            <a:rPr lang="en-US" sz="1500" b="0" i="0" u="none" kern="1200" dirty="0"/>
            <a:t>Any signs of:</a:t>
          </a:r>
        </a:p>
        <a:p>
          <a:pPr marL="0" lvl="0" indent="0" algn="ctr" defTabSz="666750">
            <a:lnSpc>
              <a:spcPct val="90000"/>
            </a:lnSpc>
            <a:spcBef>
              <a:spcPct val="0"/>
            </a:spcBef>
            <a:spcAft>
              <a:spcPct val="35000"/>
            </a:spcAft>
            <a:buNone/>
          </a:pPr>
          <a:r>
            <a:rPr lang="en-US" sz="1500" b="0" i="0" u="none" kern="1200" dirty="0"/>
            <a:t>Patriarchy or matriarchy</a:t>
          </a:r>
        </a:p>
        <a:p>
          <a:pPr marL="0" lvl="0" indent="0" algn="ctr" defTabSz="666750">
            <a:lnSpc>
              <a:spcPct val="90000"/>
            </a:lnSpc>
            <a:spcBef>
              <a:spcPct val="0"/>
            </a:spcBef>
            <a:spcAft>
              <a:spcPct val="35000"/>
            </a:spcAft>
            <a:buNone/>
          </a:pPr>
          <a:r>
            <a:rPr lang="en-US" sz="1500" b="0" i="0" u="none" kern="1200" dirty="0"/>
            <a:t>Generosity</a:t>
          </a:r>
        </a:p>
        <a:p>
          <a:pPr marL="0" lvl="0" indent="0" algn="ctr" defTabSz="666750">
            <a:lnSpc>
              <a:spcPct val="90000"/>
            </a:lnSpc>
            <a:spcBef>
              <a:spcPct val="0"/>
            </a:spcBef>
            <a:spcAft>
              <a:spcPct val="35000"/>
            </a:spcAft>
            <a:buNone/>
          </a:pPr>
          <a:endParaRPr lang="en-US" sz="1500" b="0" i="0" u="none" kern="1200" dirty="0"/>
        </a:p>
        <a:p>
          <a:pPr marL="0" lvl="0" indent="0" algn="ctr" defTabSz="666750">
            <a:lnSpc>
              <a:spcPct val="90000"/>
            </a:lnSpc>
            <a:spcBef>
              <a:spcPct val="0"/>
            </a:spcBef>
            <a:spcAft>
              <a:spcPct val="35000"/>
            </a:spcAft>
            <a:buNone/>
          </a:pPr>
          <a:endParaRPr lang="en-US" sz="1500" b="0" i="0" u="none" kern="1200" dirty="0"/>
        </a:p>
      </dsp:txBody>
      <dsp:txXfrm>
        <a:off x="1974838" y="2828369"/>
        <a:ext cx="2853626" cy="1522967"/>
      </dsp:txXfrm>
    </dsp:sp>
    <dsp:sp modelId="{080474C8-0FEA-4FD1-97F1-0978CFB4A37F}">
      <dsp:nvSpPr>
        <dsp:cNvPr id="0" name=""/>
        <dsp:cNvSpPr/>
      </dsp:nvSpPr>
      <dsp:spPr>
        <a:xfrm>
          <a:off x="3401651" y="2393235"/>
          <a:ext cx="0" cy="348106"/>
        </a:xfrm>
        <a:prstGeom prst="line">
          <a:avLst/>
        </a:prstGeom>
        <a:noFill/>
        <a:ln w="12700" cap="flat" cmpd="sng" algn="ctr">
          <a:solidFill>
            <a:schemeClr val="accent1"/>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358138" y="2741342"/>
          <a:ext cx="87026" cy="87026"/>
        </a:xfrm>
        <a:prstGeom prst="ellipse">
          <a:avLst/>
        </a:prstGeom>
        <a:solidFill>
          <a:schemeClr val="lt1">
            <a:hueOff val="0"/>
            <a:satOff val="0"/>
            <a:lumOff val="0"/>
            <a:alphaOff val="0"/>
          </a:schemeClr>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328535" y="1958719"/>
          <a:ext cx="1853766" cy="435133"/>
        </a:xfrm>
        <a:prstGeom prst="rect">
          <a:avLst/>
        </a:prstGeom>
        <a:solidFill>
          <a:schemeClr val="lt1">
            <a:hueOff val="0"/>
            <a:satOff val="0"/>
            <a:lumOff val="0"/>
            <a:alphaOff val="0"/>
          </a:schemeClr>
        </a:solidFill>
        <a:ln w="1905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1">
          <a:noAutofit/>
        </a:bodyPr>
        <a:lstStyle/>
        <a:p>
          <a:pPr marL="0" lvl="0" indent="0" algn="ctr" defTabSz="666750">
            <a:lnSpc>
              <a:spcPct val="90000"/>
            </a:lnSpc>
            <a:spcBef>
              <a:spcPct val="0"/>
            </a:spcBef>
            <a:spcAft>
              <a:spcPct val="35000"/>
            </a:spcAft>
            <a:buNone/>
          </a:pPr>
          <a:r>
            <a:rPr lang="en-US" sz="1500" kern="1200" dirty="0"/>
            <a:t>Parents</a:t>
          </a:r>
        </a:p>
      </dsp:txBody>
      <dsp:txXfrm>
        <a:off x="4328535" y="1958719"/>
        <a:ext cx="1853766" cy="435133"/>
      </dsp:txXfrm>
    </dsp:sp>
    <dsp:sp modelId="{80CDBBF8-C6B4-4166-87C1-DC9120CC7586}">
      <dsp:nvSpPr>
        <dsp:cNvPr id="0" name=""/>
        <dsp:cNvSpPr/>
      </dsp:nvSpPr>
      <dsp:spPr>
        <a:xfrm>
          <a:off x="3710612" y="0"/>
          <a:ext cx="3089611" cy="152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14300" numCol="1" spcCol="1270" anchor="b" anchorCtr="1">
          <a:noAutofit/>
        </a:bodyPr>
        <a:lstStyle/>
        <a:p>
          <a:pPr marL="0" lvl="0" indent="0" algn="ctr" defTabSz="666750">
            <a:lnSpc>
              <a:spcPct val="90000"/>
            </a:lnSpc>
            <a:spcBef>
              <a:spcPct val="0"/>
            </a:spcBef>
            <a:spcAft>
              <a:spcPct val="35000"/>
            </a:spcAft>
            <a:buNone/>
          </a:pPr>
          <a:r>
            <a:rPr lang="en-US" sz="1500" b="0" i="0" u="none" kern="1200" dirty="0"/>
            <a:t>Patterns to watch out for:</a:t>
          </a:r>
        </a:p>
        <a:p>
          <a:pPr marL="0" lvl="0" indent="0" algn="ctr" defTabSz="666750">
            <a:lnSpc>
              <a:spcPct val="90000"/>
            </a:lnSpc>
            <a:spcBef>
              <a:spcPct val="0"/>
            </a:spcBef>
            <a:spcAft>
              <a:spcPct val="35000"/>
            </a:spcAft>
            <a:buNone/>
          </a:pPr>
          <a:r>
            <a:rPr lang="en-US" sz="1500" b="0" i="0" u="none" kern="1200" dirty="0"/>
            <a:t>Are there any habits that you have picked from your father or mother?</a:t>
          </a:r>
        </a:p>
        <a:p>
          <a:pPr marL="0" lvl="0" indent="0" algn="ctr" defTabSz="666750">
            <a:lnSpc>
              <a:spcPct val="90000"/>
            </a:lnSpc>
            <a:spcBef>
              <a:spcPct val="0"/>
            </a:spcBef>
            <a:spcAft>
              <a:spcPct val="35000"/>
            </a:spcAft>
            <a:buNone/>
          </a:pPr>
          <a:endParaRPr lang="en-US" sz="1500" kern="1200" dirty="0"/>
        </a:p>
      </dsp:txBody>
      <dsp:txXfrm>
        <a:off x="3710612" y="0"/>
        <a:ext cx="3089611" cy="1522967"/>
      </dsp:txXfrm>
    </dsp:sp>
    <dsp:sp modelId="{89759DE5-9F8A-470E-A6D8-F13BB4DEE93D}">
      <dsp:nvSpPr>
        <dsp:cNvPr id="0" name=""/>
        <dsp:cNvSpPr/>
      </dsp:nvSpPr>
      <dsp:spPr>
        <a:xfrm>
          <a:off x="5255418" y="1609994"/>
          <a:ext cx="0" cy="348106"/>
        </a:xfrm>
        <a:prstGeom prst="line">
          <a:avLst/>
        </a:prstGeom>
        <a:noFill/>
        <a:ln w="12700" cap="flat" cmpd="sng" algn="ctr">
          <a:solidFill>
            <a:schemeClr val="accent1"/>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211905" y="1522967"/>
          <a:ext cx="87026" cy="87026"/>
        </a:xfrm>
        <a:prstGeom prst="ellipse">
          <a:avLst/>
        </a:prstGeom>
        <a:solidFill>
          <a:schemeClr val="lt1">
            <a:hueOff val="0"/>
            <a:satOff val="0"/>
            <a:lumOff val="0"/>
            <a:alphaOff val="0"/>
          </a:schemeClr>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78FE19EA-4645-4685-B34C-8F5CD87776F9}">
      <dsp:nvSpPr>
        <dsp:cNvPr id="0" name=""/>
        <dsp:cNvSpPr/>
      </dsp:nvSpPr>
      <dsp:spPr>
        <a:xfrm>
          <a:off x="6182301" y="1958719"/>
          <a:ext cx="1853766" cy="435133"/>
        </a:xfrm>
        <a:prstGeom prst="rect">
          <a:avLst/>
        </a:prstGeom>
        <a:solidFill>
          <a:schemeClr val="lt1">
            <a:hueOff val="0"/>
            <a:satOff val="0"/>
            <a:lumOff val="0"/>
            <a:alphaOff val="0"/>
          </a:schemeClr>
        </a:solidFill>
        <a:ln w="1905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1">
          <a:noAutofit/>
        </a:bodyPr>
        <a:lstStyle/>
        <a:p>
          <a:pPr marL="0" lvl="0" indent="0" algn="ctr" defTabSz="666750">
            <a:lnSpc>
              <a:spcPct val="90000"/>
            </a:lnSpc>
            <a:spcBef>
              <a:spcPct val="0"/>
            </a:spcBef>
            <a:spcAft>
              <a:spcPct val="35000"/>
            </a:spcAft>
            <a:buNone/>
          </a:pPr>
          <a:r>
            <a:rPr lang="en-US" sz="1500" kern="1200" dirty="0"/>
            <a:t>Couple</a:t>
          </a:r>
        </a:p>
      </dsp:txBody>
      <dsp:txXfrm>
        <a:off x="6182301" y="1958719"/>
        <a:ext cx="1853766" cy="435133"/>
      </dsp:txXfrm>
    </dsp:sp>
    <dsp:sp modelId="{139112CF-2D39-42EE-891C-0083207461B9}">
      <dsp:nvSpPr>
        <dsp:cNvPr id="0" name=""/>
        <dsp:cNvSpPr/>
      </dsp:nvSpPr>
      <dsp:spPr>
        <a:xfrm>
          <a:off x="5564379" y="2828369"/>
          <a:ext cx="3089611" cy="152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0" numCol="1" spcCol="1270" anchor="t" anchorCtr="1">
          <a:noAutofit/>
        </a:bodyPr>
        <a:lstStyle/>
        <a:p>
          <a:pPr marL="0" lvl="0" indent="0" algn="ctr" defTabSz="666750">
            <a:lnSpc>
              <a:spcPct val="90000"/>
            </a:lnSpc>
            <a:spcBef>
              <a:spcPct val="0"/>
            </a:spcBef>
            <a:spcAft>
              <a:spcPct val="35000"/>
            </a:spcAft>
            <a:buNone/>
          </a:pPr>
          <a:r>
            <a:rPr lang="en-US" sz="1500" b="0" i="0" u="none" kern="1200" dirty="0"/>
            <a:t>What strengths and weaknesses have you picked from your family tree? </a:t>
          </a:r>
          <a:endParaRPr lang="en-US" sz="1500" kern="1200" dirty="0"/>
        </a:p>
      </dsp:txBody>
      <dsp:txXfrm>
        <a:off x="5564379" y="2828369"/>
        <a:ext cx="3089611" cy="1522967"/>
      </dsp:txXfrm>
    </dsp:sp>
    <dsp:sp modelId="{77F4B106-3024-45B0-AFF6-7F979B9C3A36}">
      <dsp:nvSpPr>
        <dsp:cNvPr id="0" name=""/>
        <dsp:cNvSpPr/>
      </dsp:nvSpPr>
      <dsp:spPr>
        <a:xfrm>
          <a:off x="7109185" y="2393235"/>
          <a:ext cx="0" cy="348106"/>
        </a:xfrm>
        <a:prstGeom prst="line">
          <a:avLst/>
        </a:prstGeom>
        <a:noFill/>
        <a:ln w="12700" cap="flat" cmpd="sng" algn="ctr">
          <a:solidFill>
            <a:schemeClr val="accent1"/>
          </a:solidFill>
          <a:prstDash val="dash"/>
          <a:miter lim="800000"/>
        </a:ln>
        <a:effectLst/>
      </dsp:spPr>
      <dsp:style>
        <a:lnRef idx="1">
          <a:scrgbClr r="0" g="0" b="0"/>
        </a:lnRef>
        <a:fillRef idx="0">
          <a:scrgbClr r="0" g="0" b="0"/>
        </a:fillRef>
        <a:effectRef idx="0">
          <a:scrgbClr r="0" g="0" b="0"/>
        </a:effectRef>
        <a:fontRef idx="minor"/>
      </dsp:style>
    </dsp:sp>
    <dsp:sp modelId="{F25FAD6C-8A0D-4069-8068-7179F2F1DD6A}">
      <dsp:nvSpPr>
        <dsp:cNvPr id="0" name=""/>
        <dsp:cNvSpPr/>
      </dsp:nvSpPr>
      <dsp:spPr>
        <a:xfrm>
          <a:off x="7065671" y="2741342"/>
          <a:ext cx="87026" cy="87026"/>
        </a:xfrm>
        <a:prstGeom prst="ellipse">
          <a:avLst/>
        </a:prstGeom>
        <a:solidFill>
          <a:schemeClr val="lt1">
            <a:hueOff val="0"/>
            <a:satOff val="0"/>
            <a:lumOff val="0"/>
            <a:alphaOff val="0"/>
          </a:schemeClr>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 modelId="{E5E04958-DBB8-437D-A42B-34F9065427D6}">
      <dsp:nvSpPr>
        <dsp:cNvPr id="0" name=""/>
        <dsp:cNvSpPr/>
      </dsp:nvSpPr>
      <dsp:spPr>
        <a:xfrm rot="5400000">
          <a:off x="8745385" y="1249403"/>
          <a:ext cx="435133" cy="1853766"/>
        </a:xfrm>
        <a:prstGeom prst="rect">
          <a:avLst/>
        </a:prstGeom>
        <a:solidFill>
          <a:schemeClr val="lt1">
            <a:hueOff val="0"/>
            <a:satOff val="0"/>
            <a:lumOff val="0"/>
            <a:alphaOff val="0"/>
          </a:schemeClr>
        </a:solidFill>
        <a:ln w="1905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1">
          <a:noAutofit/>
        </a:bodyPr>
        <a:lstStyle/>
        <a:p>
          <a:pPr marL="0" lvl="0" indent="0" algn="ctr" defTabSz="666750">
            <a:lnSpc>
              <a:spcPct val="90000"/>
            </a:lnSpc>
            <a:spcBef>
              <a:spcPct val="0"/>
            </a:spcBef>
            <a:spcAft>
              <a:spcPct val="35000"/>
            </a:spcAft>
            <a:buNone/>
          </a:pPr>
          <a:r>
            <a:rPr lang="en-US" sz="1500" kern="1200" dirty="0"/>
            <a:t>?</a:t>
          </a:r>
        </a:p>
      </dsp:txBody>
      <dsp:txXfrm rot="-5400000">
        <a:off x="8036069" y="1958719"/>
        <a:ext cx="1853766" cy="435133"/>
      </dsp:txXfrm>
    </dsp:sp>
    <dsp:sp modelId="{8C198BB9-63E3-4779-957E-759CB6F76EBE}">
      <dsp:nvSpPr>
        <dsp:cNvPr id="0" name=""/>
        <dsp:cNvSpPr/>
      </dsp:nvSpPr>
      <dsp:spPr>
        <a:xfrm>
          <a:off x="7570433" y="0"/>
          <a:ext cx="2785037" cy="15229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14300" numCol="1" spcCol="1270" anchor="b" anchorCtr="1">
          <a:noAutofit/>
        </a:bodyPr>
        <a:lstStyle/>
        <a:p>
          <a:pPr marL="0" lvl="0" indent="0" algn="ctr" defTabSz="666750">
            <a:lnSpc>
              <a:spcPct val="90000"/>
            </a:lnSpc>
            <a:spcBef>
              <a:spcPct val="0"/>
            </a:spcBef>
            <a:spcAft>
              <a:spcPct val="35000"/>
            </a:spcAft>
            <a:buNone/>
          </a:pPr>
          <a:r>
            <a:rPr lang="en-US" sz="1500" b="0" i="0" u="none" kern="1200" dirty="0"/>
            <a:t>What heritage would you like your children to receive from you as a couple?</a:t>
          </a:r>
          <a:endParaRPr lang="en-US" sz="1500" kern="1200" dirty="0"/>
        </a:p>
      </dsp:txBody>
      <dsp:txXfrm>
        <a:off x="7570433" y="0"/>
        <a:ext cx="2785037" cy="1522967"/>
      </dsp:txXfrm>
    </dsp:sp>
    <dsp:sp modelId="{83F6BE64-5DBB-417F-AE78-C58DA4F844E7}">
      <dsp:nvSpPr>
        <dsp:cNvPr id="0" name=""/>
        <dsp:cNvSpPr/>
      </dsp:nvSpPr>
      <dsp:spPr>
        <a:xfrm>
          <a:off x="8962952" y="1609994"/>
          <a:ext cx="0" cy="348106"/>
        </a:xfrm>
        <a:prstGeom prst="line">
          <a:avLst/>
        </a:prstGeom>
        <a:noFill/>
        <a:ln w="12700" cap="flat" cmpd="sng" algn="ctr">
          <a:solidFill>
            <a:schemeClr val="accent1"/>
          </a:solidFill>
          <a:prstDash val="dash"/>
          <a:miter lim="800000"/>
        </a:ln>
        <a:effectLst/>
      </dsp:spPr>
      <dsp:style>
        <a:lnRef idx="1">
          <a:scrgbClr r="0" g="0" b="0"/>
        </a:lnRef>
        <a:fillRef idx="0">
          <a:scrgbClr r="0" g="0" b="0"/>
        </a:fillRef>
        <a:effectRef idx="0">
          <a:scrgbClr r="0" g="0" b="0"/>
        </a:effectRef>
        <a:fontRef idx="minor"/>
      </dsp:style>
    </dsp:sp>
    <dsp:sp modelId="{9207E872-7F0A-42D7-BF44-1633D7505CE5}">
      <dsp:nvSpPr>
        <dsp:cNvPr id="0" name=""/>
        <dsp:cNvSpPr/>
      </dsp:nvSpPr>
      <dsp:spPr>
        <a:xfrm>
          <a:off x="8919438" y="1522967"/>
          <a:ext cx="87026" cy="87026"/>
        </a:xfrm>
        <a:prstGeom prst="ellipse">
          <a:avLst/>
        </a:prstGeom>
        <a:solidFill>
          <a:schemeClr val="lt1">
            <a:hueOff val="0"/>
            <a:satOff val="0"/>
            <a:lumOff val="0"/>
            <a:alphaOff val="0"/>
          </a:schemeClr>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F26D3B-A842-4D45-852C-62BEF856D4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CAC8A44-69AC-4E7F-A872-AF38C78B96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D3E7A1-554A-4C4C-B50A-4CE3CCC57540}" type="datetimeFigureOut">
              <a:rPr lang="en-US" smtClean="0"/>
              <a:t>12/12/2021</a:t>
            </a:fld>
            <a:endParaRPr lang="en-US" dirty="0"/>
          </a:p>
        </p:txBody>
      </p:sp>
      <p:sp>
        <p:nvSpPr>
          <p:cNvPr id="4" name="Footer Placeholder 3">
            <a:extLst>
              <a:ext uri="{FF2B5EF4-FFF2-40B4-BE49-F238E27FC236}">
                <a16:creationId xmlns:a16="http://schemas.microsoft.com/office/drawing/2014/main" id="{2FED8AC2-4250-4798-8C65-BE81E0746B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04545EA-290A-486D-A31F-D71167BFCC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3941FD-E006-40E2-B340-6286CD553DB4}" type="slidenum">
              <a:rPr lang="en-US" smtClean="0"/>
              <a:t>‹#›</a:t>
            </a:fld>
            <a:endParaRPr lang="en-US" dirty="0"/>
          </a:p>
        </p:txBody>
      </p:sp>
    </p:spTree>
    <p:extLst>
      <p:ext uri="{BB962C8B-B14F-4D97-AF65-F5344CB8AC3E}">
        <p14:creationId xmlns:p14="http://schemas.microsoft.com/office/powerpoint/2010/main" val="3120096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363ECC-78D2-4E8A-A700-59972B31285C}" type="datetimeFigureOut">
              <a:rPr lang="en-US" smtClean="0"/>
              <a:t>12/12/2021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61EF0-BB50-46E2-AC40-CAE3182A294D}" type="slidenum">
              <a:rPr lang="en-US" smtClean="0"/>
              <a:t>‹#›</a:t>
            </a:fld>
            <a:endParaRPr lang="en-US" dirty="0"/>
          </a:p>
        </p:txBody>
      </p:sp>
    </p:spTree>
    <p:extLst>
      <p:ext uri="{BB962C8B-B14F-4D97-AF65-F5344CB8AC3E}">
        <p14:creationId xmlns:p14="http://schemas.microsoft.com/office/powerpoint/2010/main" val="1689933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did Christ love the Church? He died for 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should the wife submit to husband?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Everything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B661EF0-BB50-46E2-AC40-CAE3182A294D}" type="slidenum">
              <a:rPr lang="en-US" smtClean="0"/>
              <a:t>8</a:t>
            </a:fld>
            <a:endParaRPr lang="en-US" dirty="0"/>
          </a:p>
        </p:txBody>
      </p:sp>
    </p:spTree>
    <p:extLst>
      <p:ext uri="{BB962C8B-B14F-4D97-AF65-F5344CB8AC3E}">
        <p14:creationId xmlns:p14="http://schemas.microsoft.com/office/powerpoint/2010/main" val="979344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Stats: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of Americans over 18 say all couples considering marriage should get </a:t>
            </a:r>
            <a:r>
              <a:rPr lang="en-US" dirty="0" err="1"/>
              <a:t>premarriage</a:t>
            </a:r>
            <a:r>
              <a:rPr lang="en-US" dirty="0"/>
              <a:t> education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48611-887A-46A5-B63E-16AA286D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9870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guidelines could include: </a:t>
            </a:r>
          </a:p>
          <a:p>
            <a:pPr marL="228600" indent="-228600">
              <a:buFont typeface="+mj-lt"/>
              <a:buAutoNum type="arabicPeriod"/>
            </a:pPr>
            <a:r>
              <a:rPr lang="en-US" dirty="0"/>
              <a:t>Attendance of at least 8 of the 10 sessions.</a:t>
            </a:r>
          </a:p>
          <a:p>
            <a:pPr marL="228600" indent="-228600">
              <a:buFont typeface="+mj-lt"/>
              <a:buAutoNum type="arabicPeriod"/>
            </a:pPr>
            <a:r>
              <a:rPr lang="en-US" dirty="0"/>
              <a:t>Having a positive attitude.</a:t>
            </a:r>
          </a:p>
          <a:p>
            <a:pPr marL="228600" indent="-228600">
              <a:buFont typeface="+mj-lt"/>
              <a:buAutoNum type="arabicPeriod"/>
            </a:pPr>
            <a:r>
              <a:rPr lang="en-US" dirty="0"/>
              <a:t>Respect for one another and opinions</a:t>
            </a:r>
          </a:p>
          <a:p>
            <a:pPr marL="228600" indent="-228600">
              <a:buFont typeface="+mj-lt"/>
              <a:buAutoNum type="arabicPeriod"/>
            </a:pPr>
            <a:r>
              <a:rPr lang="en-US" dirty="0"/>
              <a:t>Honesty.</a:t>
            </a:r>
          </a:p>
          <a:p>
            <a:pPr marL="228600" indent="-228600">
              <a:buFont typeface="+mj-lt"/>
              <a:buAutoNum type="arabicPeriod"/>
            </a:pPr>
            <a:r>
              <a:rPr lang="en-US" dirty="0"/>
              <a:t>Confidentiality</a:t>
            </a:r>
          </a:p>
          <a:p>
            <a:pPr marL="228600" indent="-228600">
              <a:buFont typeface="+mj-lt"/>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fld id="{FB661EF0-BB50-46E2-AC40-CAE3182A294D}" type="slidenum">
              <a:rPr lang="en-US" smtClean="0"/>
              <a:t>15</a:t>
            </a:fld>
            <a:endParaRPr lang="en-US" dirty="0"/>
          </a:p>
        </p:txBody>
      </p:sp>
    </p:spTree>
    <p:extLst>
      <p:ext uri="{BB962C8B-B14F-4D97-AF65-F5344CB8AC3E}">
        <p14:creationId xmlns:p14="http://schemas.microsoft.com/office/powerpoint/2010/main" val="814101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4430F0-8867-43F1-BE0E-9E09EAF193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951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retrieved from https://doctorflo.com/2021/02/07/how-to-control-anger-so-it-does-not-control-you/</a:t>
            </a:r>
          </a:p>
        </p:txBody>
      </p:sp>
      <p:sp>
        <p:nvSpPr>
          <p:cNvPr id="4" name="Slide Number Placeholder 3"/>
          <p:cNvSpPr>
            <a:spLocks noGrp="1"/>
          </p:cNvSpPr>
          <p:nvPr>
            <p:ph type="sldNum" sz="quarter" idx="5"/>
          </p:nvPr>
        </p:nvSpPr>
        <p:spPr/>
        <p:txBody>
          <a:bodyPr/>
          <a:lstStyle/>
          <a:p>
            <a:fld id="{FB661EF0-BB50-46E2-AC40-CAE3182A294D}" type="slidenum">
              <a:rPr lang="en-US" smtClean="0"/>
              <a:t>27</a:t>
            </a:fld>
            <a:endParaRPr lang="en-US" dirty="0"/>
          </a:p>
        </p:txBody>
      </p:sp>
    </p:spTree>
    <p:extLst>
      <p:ext uri="{BB962C8B-B14F-4D97-AF65-F5344CB8AC3E}">
        <p14:creationId xmlns:p14="http://schemas.microsoft.com/office/powerpoint/2010/main" val="607986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6F3B-5405-44C5-B000-77179EACE7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6188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 retrieved from http://www.mydaily.com/2011/03/11/fighting-fair--how-to-fight-fair/</a:t>
            </a:r>
          </a:p>
        </p:txBody>
      </p:sp>
      <p:sp>
        <p:nvSpPr>
          <p:cNvPr id="4" name="Slide Number Placeholder 3"/>
          <p:cNvSpPr>
            <a:spLocks noGrp="1"/>
          </p:cNvSpPr>
          <p:nvPr>
            <p:ph type="sldNum" sz="quarter" idx="5"/>
          </p:nvPr>
        </p:nvSpPr>
        <p:spPr/>
        <p:txBody>
          <a:bodyPr/>
          <a:lstStyle/>
          <a:p>
            <a:fld id="{FB661EF0-BB50-46E2-AC40-CAE3182A294D}" type="slidenum">
              <a:rPr lang="en-US" smtClean="0"/>
              <a:t>56</a:t>
            </a:fld>
            <a:endParaRPr lang="en-US" dirty="0"/>
          </a:p>
        </p:txBody>
      </p:sp>
    </p:spTree>
    <p:extLst>
      <p:ext uri="{BB962C8B-B14F-4D97-AF65-F5344CB8AC3E}">
        <p14:creationId xmlns:p14="http://schemas.microsoft.com/office/powerpoint/2010/main" val="171515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6F3B-5405-44C5-B000-77179EACE7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465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6F3B-5405-44C5-B000-77179EACE7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941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4F7217-DCD2-4464-83F8-20BAF65FF1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039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r>
              <a:rPr lang="en-US"/>
              <a:t>20XX</a:t>
            </a:r>
            <a:endParaRPr lang="en-US" dirty="0">
              <a:latin typeface="+mn-lt"/>
            </a:endParaRPr>
          </a:p>
        </p:txBody>
      </p:sp>
      <p:sp>
        <p:nvSpPr>
          <p:cNvPr id="5" name="Footer Placeholder 4"/>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6" name="Slide Number Placeholder 5"/>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974291"/>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latin typeface="+mn-lt"/>
            </a:endParaRPr>
          </a:p>
        </p:txBody>
      </p:sp>
      <p:sp>
        <p:nvSpPr>
          <p:cNvPr id="5" name="Footer Placeholder 4"/>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6" name="Slide Number Placeholder 5"/>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spTree>
    <p:extLst>
      <p:ext uri="{BB962C8B-B14F-4D97-AF65-F5344CB8AC3E}">
        <p14:creationId xmlns:p14="http://schemas.microsoft.com/office/powerpoint/2010/main" val="2191890503"/>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20XX</a:t>
            </a:r>
            <a:endParaRPr lang="en-US" dirty="0">
              <a:latin typeface="+mn-lt"/>
            </a:endParaRPr>
          </a:p>
        </p:txBody>
      </p:sp>
      <p:sp>
        <p:nvSpPr>
          <p:cNvPr id="5" name="Footer Placeholder 4"/>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6" name="Slide Number Placeholder 5"/>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134351"/>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20XX</a:t>
            </a:r>
            <a:endParaRPr lang="en-US" dirty="0">
              <a:latin typeface="+mn-lt"/>
            </a:endParaRPr>
          </a:p>
        </p:txBody>
      </p:sp>
      <p:sp>
        <p:nvSpPr>
          <p:cNvPr id="6" name="Footer Placeholder 5"/>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7" name="Slide Number Placeholder 6"/>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spTree>
    <p:extLst>
      <p:ext uri="{BB962C8B-B14F-4D97-AF65-F5344CB8AC3E}">
        <p14:creationId xmlns:p14="http://schemas.microsoft.com/office/powerpoint/2010/main" val="2735448097"/>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20XX</a:t>
            </a:r>
            <a:endParaRPr lang="en-US" dirty="0">
              <a:latin typeface="+mn-lt"/>
            </a:endParaRPr>
          </a:p>
        </p:txBody>
      </p:sp>
      <p:sp>
        <p:nvSpPr>
          <p:cNvPr id="8" name="Footer Placeholder 7"/>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9" name="Slide Number Placeholder 8"/>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spTree>
    <p:extLst>
      <p:ext uri="{BB962C8B-B14F-4D97-AF65-F5344CB8AC3E}">
        <p14:creationId xmlns:p14="http://schemas.microsoft.com/office/powerpoint/2010/main" val="3985873203"/>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20XX</a:t>
            </a:r>
            <a:endParaRPr lang="en-US" dirty="0">
              <a:latin typeface="+mn-lt"/>
            </a:endParaRPr>
          </a:p>
        </p:txBody>
      </p:sp>
      <p:sp>
        <p:nvSpPr>
          <p:cNvPr id="4" name="Footer Placeholder 3"/>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5" name="Slide Number Placeholder 4"/>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spTree>
    <p:extLst>
      <p:ext uri="{BB962C8B-B14F-4D97-AF65-F5344CB8AC3E}">
        <p14:creationId xmlns:p14="http://schemas.microsoft.com/office/powerpoint/2010/main" val="1467488453"/>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20XX</a:t>
            </a:r>
            <a:endParaRPr lang="en-US" dirty="0">
              <a:latin typeface="+mn-lt"/>
            </a:endParaRPr>
          </a:p>
        </p:txBody>
      </p:sp>
      <p:sp>
        <p:nvSpPr>
          <p:cNvPr id="3" name="Footer Placeholder 2"/>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4" name="Slide Number Placeholder 3"/>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spTree>
    <p:extLst>
      <p:ext uri="{BB962C8B-B14F-4D97-AF65-F5344CB8AC3E}">
        <p14:creationId xmlns:p14="http://schemas.microsoft.com/office/powerpoint/2010/main" val="906718904"/>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latin typeface="+mn-lt"/>
            </a:endParaRPr>
          </a:p>
        </p:txBody>
      </p:sp>
      <p:sp>
        <p:nvSpPr>
          <p:cNvPr id="6" name="Footer Placeholder 5"/>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7" name="Slide Number Placeholder 6"/>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spTree>
    <p:extLst>
      <p:ext uri="{BB962C8B-B14F-4D97-AF65-F5344CB8AC3E}">
        <p14:creationId xmlns:p14="http://schemas.microsoft.com/office/powerpoint/2010/main" val="1334451976"/>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endParaRPr lang="en-US" dirty="0">
              <a:latin typeface="+mn-lt"/>
            </a:endParaRPr>
          </a:p>
        </p:txBody>
      </p:sp>
      <p:sp>
        <p:nvSpPr>
          <p:cNvPr id="6" name="Footer Placeholder 5"/>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7" name="Slide Number Placeholder 6"/>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257762"/>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latin typeface="+mn-lt"/>
            </a:endParaRPr>
          </a:p>
        </p:txBody>
      </p:sp>
      <p:sp>
        <p:nvSpPr>
          <p:cNvPr id="5" name="Footer Placeholder 4"/>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6" name="Slide Number Placeholder 5"/>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spTree>
    <p:extLst>
      <p:ext uri="{BB962C8B-B14F-4D97-AF65-F5344CB8AC3E}">
        <p14:creationId xmlns:p14="http://schemas.microsoft.com/office/powerpoint/2010/main" val="470840679"/>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endParaRPr lang="en-US" dirty="0">
              <a:latin typeface="+mn-lt"/>
            </a:endParaRPr>
          </a:p>
        </p:txBody>
      </p:sp>
      <p:sp>
        <p:nvSpPr>
          <p:cNvPr id="5" name="Footer Placeholder 4"/>
          <p:cNvSpPr>
            <a:spLocks noGrp="1"/>
          </p:cNvSpPr>
          <p:nvPr>
            <p:ph type="ftr" sz="quarter" idx="11"/>
          </p:nvPr>
        </p:nvSpPr>
        <p:spPr/>
        <p:txBody>
          <a:bodyPr/>
          <a:lstStyle/>
          <a:p>
            <a:r>
              <a:rPr lang="en-US">
                <a:latin typeface="+mn-lt"/>
              </a:rPr>
              <a:t>PRESENTATION TITLE</a:t>
            </a:r>
            <a:endParaRPr lang="en-US" dirty="0">
              <a:latin typeface="+mn-lt"/>
            </a:endParaRPr>
          </a:p>
        </p:txBody>
      </p:sp>
      <p:sp>
        <p:nvSpPr>
          <p:cNvPr id="6" name="Slide Number Placeholder 5"/>
          <p:cNvSpPr>
            <a:spLocks noGrp="1"/>
          </p:cNvSpPr>
          <p:nvPr>
            <p:ph type="sldNum" sz="quarter" idx="12"/>
          </p:nvPr>
        </p:nvSpPr>
        <p:spPr/>
        <p:txBody>
          <a:bodyPr/>
          <a:lstStyle/>
          <a:p>
            <a:fld id="{9D4AEF59-F28E-467C-9EA3-92D1CFAD475A}" type="slidenum">
              <a:rPr lang="en-US" smtClean="0"/>
              <a:pPr/>
              <a:t>‹#›</a:t>
            </a:fld>
            <a:endParaRPr lang="en-US" dirty="0">
              <a:latin typeface="+mn-lt"/>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5735246"/>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56E4E501-35F4-4853-B201-F5B8E672304F}"/>
              </a:ext>
            </a:extLst>
          </p:cNvPr>
          <p:cNvSpPr/>
          <p:nvPr userDrawn="1"/>
        </p:nvSpPr>
        <p:spPr>
          <a:xfrm>
            <a:off x="-2"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eform: Shape 47">
            <a:extLst>
              <a:ext uri="{FF2B5EF4-FFF2-40B4-BE49-F238E27FC236}">
                <a16:creationId xmlns:a16="http://schemas.microsoft.com/office/drawing/2014/main" id="{E06E6322-04D4-4AF7-B9D8-27972C61BF01}"/>
              </a:ext>
              <a:ext uri="{C183D7F6-B498-43B3-948B-1728B52AA6E4}">
                <adec:decorative xmlns:adec="http://schemas.microsoft.com/office/drawing/2017/decorative" val="1"/>
              </a:ext>
            </a:extLst>
          </p:cNvPr>
          <p:cNvSpPr/>
          <p:nvPr userDrawn="1"/>
        </p:nvSpPr>
        <p:spPr>
          <a:xfrm>
            <a:off x="4716797" y="5064781"/>
            <a:ext cx="5311" cy="1673"/>
          </a:xfrm>
          <a:custGeom>
            <a:avLst/>
            <a:gdLst>
              <a:gd name="connsiteX0" fmla="*/ 5040 w 5311"/>
              <a:gd name="connsiteY0" fmla="*/ 0 h 1673"/>
              <a:gd name="connsiteX1" fmla="*/ 5311 w 5311"/>
              <a:gd name="connsiteY1" fmla="*/ 504 h 1673"/>
              <a:gd name="connsiteX2" fmla="*/ 633 w 5311"/>
              <a:gd name="connsiteY2" fmla="*/ 1238 h 1673"/>
              <a:gd name="connsiteX3" fmla="*/ 5040 w 5311"/>
              <a:gd name="connsiteY3" fmla="*/ 0 h 1673"/>
            </a:gdLst>
            <a:ahLst/>
            <a:cxnLst>
              <a:cxn ang="0">
                <a:pos x="connsiteX0" y="connsiteY0"/>
              </a:cxn>
              <a:cxn ang="0">
                <a:pos x="connsiteX1" y="connsiteY1"/>
              </a:cxn>
              <a:cxn ang="0">
                <a:pos x="connsiteX2" y="connsiteY2"/>
              </a:cxn>
              <a:cxn ang="0">
                <a:pos x="connsiteX3" y="connsiteY3"/>
              </a:cxn>
            </a:cxnLst>
            <a:rect l="l" t="t" r="r" b="b"/>
            <a:pathLst>
              <a:path w="5311" h="1673">
                <a:moveTo>
                  <a:pt x="5040" y="0"/>
                </a:moveTo>
                <a:lnTo>
                  <a:pt x="5311" y="504"/>
                </a:lnTo>
                <a:cubicBezTo>
                  <a:pt x="3865" y="1390"/>
                  <a:pt x="-1892" y="2201"/>
                  <a:pt x="633" y="1238"/>
                </a:cubicBezTo>
                <a:lnTo>
                  <a:pt x="5040" y="0"/>
                </a:lnTo>
                <a:close/>
              </a:path>
            </a:pathLst>
          </a:custGeom>
          <a:solidFill>
            <a:srgbClr val="82766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57" name="Freeform: Shape 56">
            <a:extLst>
              <a:ext uri="{FF2B5EF4-FFF2-40B4-BE49-F238E27FC236}">
                <a16:creationId xmlns:a16="http://schemas.microsoft.com/office/drawing/2014/main" id="{D14F34EE-2765-4E68-817F-8FACFF30FD39}"/>
              </a:ext>
              <a:ext uri="{C183D7F6-B498-43B3-948B-1728B52AA6E4}">
                <adec:decorative xmlns:adec="http://schemas.microsoft.com/office/drawing/2017/decorative" val="1"/>
              </a:ext>
            </a:extLst>
          </p:cNvPr>
          <p:cNvSpPr/>
          <p:nvPr userDrawn="1"/>
        </p:nvSpPr>
        <p:spPr>
          <a:xfrm>
            <a:off x="-2" y="4906504"/>
            <a:ext cx="12192000" cy="1951997"/>
          </a:xfrm>
          <a:custGeom>
            <a:avLst/>
            <a:gdLst>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285754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87906 w 12192002"/>
              <a:gd name="connsiteY139" fmla="*/ 322233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70574 w 12192002"/>
              <a:gd name="connsiteY170" fmla="*/ 202276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35046 w 12192002"/>
              <a:gd name="connsiteY180" fmla="*/ 189089 h 2122526"/>
              <a:gd name="connsiteX181" fmla="*/ 4372883 w 12192002"/>
              <a:gd name="connsiteY181" fmla="*/ 199670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87906 w 12192002"/>
              <a:gd name="connsiteY139" fmla="*/ 322233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70574 w 12192002"/>
              <a:gd name="connsiteY170" fmla="*/ 202276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35046 w 12192002"/>
              <a:gd name="connsiteY180" fmla="*/ 189089 h 2122526"/>
              <a:gd name="connsiteX181" fmla="*/ 4372883 w 12192002"/>
              <a:gd name="connsiteY181" fmla="*/ 199670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87906 w 12192002"/>
              <a:gd name="connsiteY139" fmla="*/ 322233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70574 w 12192002"/>
              <a:gd name="connsiteY170" fmla="*/ 202276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35046 w 12192002"/>
              <a:gd name="connsiteY180" fmla="*/ 189089 h 2122526"/>
              <a:gd name="connsiteX181" fmla="*/ 4372883 w 12192002"/>
              <a:gd name="connsiteY181" fmla="*/ 199670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87906 w 12192002"/>
              <a:gd name="connsiteY139" fmla="*/ 322233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70574 w 12192002"/>
              <a:gd name="connsiteY170" fmla="*/ 202276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35046 w 12192002"/>
              <a:gd name="connsiteY180" fmla="*/ 189089 h 2122526"/>
              <a:gd name="connsiteX181" fmla="*/ 4372883 w 12192002"/>
              <a:gd name="connsiteY181" fmla="*/ 199670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87906 w 12192002"/>
              <a:gd name="connsiteY139" fmla="*/ 322233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35046 w 12192002"/>
              <a:gd name="connsiteY180" fmla="*/ 189089 h 2122526"/>
              <a:gd name="connsiteX181" fmla="*/ 4372883 w 12192002"/>
              <a:gd name="connsiteY181" fmla="*/ 199670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87906 w 12192002"/>
              <a:gd name="connsiteY139" fmla="*/ 322233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35046 w 12192002"/>
              <a:gd name="connsiteY180" fmla="*/ 189089 h 2122526"/>
              <a:gd name="connsiteX181" fmla="*/ 4372883 w 12192002"/>
              <a:gd name="connsiteY181" fmla="*/ 199670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87906 w 12192002"/>
              <a:gd name="connsiteY139" fmla="*/ 322233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35046 w 12192002"/>
              <a:gd name="connsiteY180" fmla="*/ 189089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87906 w 12192002"/>
              <a:gd name="connsiteY139" fmla="*/ 322233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87906 w 12192002"/>
              <a:gd name="connsiteY139" fmla="*/ 322233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33790 w 12192002"/>
              <a:gd name="connsiteY95" fmla="*/ 99093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25839 w 12192002"/>
              <a:gd name="connsiteY95" fmla="*/ 111020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25839 w 12192002"/>
              <a:gd name="connsiteY95" fmla="*/ 1110203 h 2122526"/>
              <a:gd name="connsiteX96" fmla="*/ 12084140 w 12192002"/>
              <a:gd name="connsiteY96" fmla="*/ 1007396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34979 w 12192002"/>
              <a:gd name="connsiteY94" fmla="*/ 1013094 h 2122526"/>
              <a:gd name="connsiteX95" fmla="*/ 11925839 w 12192002"/>
              <a:gd name="connsiteY95" fmla="*/ 1110203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984253 h 2122526"/>
              <a:gd name="connsiteX94" fmla="*/ 11854857 w 12192002"/>
              <a:gd name="connsiteY94" fmla="*/ 1112485 h 2122526"/>
              <a:gd name="connsiteX95" fmla="*/ 11925839 w 12192002"/>
              <a:gd name="connsiteY95" fmla="*/ 1110203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684760 w 12192002"/>
              <a:gd name="connsiteY92" fmla="*/ 929360 h 2122526"/>
              <a:gd name="connsiteX93" fmla="*/ 11744187 w 12192002"/>
              <a:gd name="connsiteY93" fmla="*/ 1047864 h 2122526"/>
              <a:gd name="connsiteX94" fmla="*/ 11854857 w 12192002"/>
              <a:gd name="connsiteY94" fmla="*/ 1112485 h 2122526"/>
              <a:gd name="connsiteX95" fmla="*/ 11925839 w 12192002"/>
              <a:gd name="connsiteY95" fmla="*/ 1110203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585369 w 12192002"/>
              <a:gd name="connsiteY92" fmla="*/ 1004898 h 2122526"/>
              <a:gd name="connsiteX93" fmla="*/ 11744187 w 12192002"/>
              <a:gd name="connsiteY93" fmla="*/ 1047864 h 2122526"/>
              <a:gd name="connsiteX94" fmla="*/ 11854857 w 12192002"/>
              <a:gd name="connsiteY94" fmla="*/ 1112485 h 2122526"/>
              <a:gd name="connsiteX95" fmla="*/ 11925839 w 12192002"/>
              <a:gd name="connsiteY95" fmla="*/ 1110203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64181 w 12192002"/>
              <a:gd name="connsiteY91" fmla="*/ 888450 h 2122526"/>
              <a:gd name="connsiteX92" fmla="*/ 11585369 w 12192002"/>
              <a:gd name="connsiteY92" fmla="*/ 1004898 h 2122526"/>
              <a:gd name="connsiteX93" fmla="*/ 11744187 w 12192002"/>
              <a:gd name="connsiteY93" fmla="*/ 1047864 h 2122526"/>
              <a:gd name="connsiteX94" fmla="*/ 11854857 w 12192002"/>
              <a:gd name="connsiteY94" fmla="*/ 1112485 h 2122526"/>
              <a:gd name="connsiteX95" fmla="*/ 11925839 w 12192002"/>
              <a:gd name="connsiteY95" fmla="*/ 1110203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29660 h 2122526"/>
              <a:gd name="connsiteX89" fmla="*/ 11369715 w 12192002"/>
              <a:gd name="connsiteY89" fmla="*/ 813181 h 2122526"/>
              <a:gd name="connsiteX90" fmla="*/ 11462695 w 12192002"/>
              <a:gd name="connsiteY90" fmla="*/ 874654 h 2122526"/>
              <a:gd name="connsiteX91" fmla="*/ 11516473 w 12192002"/>
              <a:gd name="connsiteY91" fmla="*/ 928206 h 2122526"/>
              <a:gd name="connsiteX92" fmla="*/ 11585369 w 12192002"/>
              <a:gd name="connsiteY92" fmla="*/ 1004898 h 2122526"/>
              <a:gd name="connsiteX93" fmla="*/ 11744187 w 12192002"/>
              <a:gd name="connsiteY93" fmla="*/ 1047864 h 2122526"/>
              <a:gd name="connsiteX94" fmla="*/ 11854857 w 12192002"/>
              <a:gd name="connsiteY94" fmla="*/ 1112485 h 2122526"/>
              <a:gd name="connsiteX95" fmla="*/ 11925839 w 12192002"/>
              <a:gd name="connsiteY95" fmla="*/ 1110203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53513 h 2122526"/>
              <a:gd name="connsiteX89" fmla="*/ 11369715 w 12192002"/>
              <a:gd name="connsiteY89" fmla="*/ 813181 h 2122526"/>
              <a:gd name="connsiteX90" fmla="*/ 11462695 w 12192002"/>
              <a:gd name="connsiteY90" fmla="*/ 874654 h 2122526"/>
              <a:gd name="connsiteX91" fmla="*/ 11516473 w 12192002"/>
              <a:gd name="connsiteY91" fmla="*/ 928206 h 2122526"/>
              <a:gd name="connsiteX92" fmla="*/ 11585369 w 12192002"/>
              <a:gd name="connsiteY92" fmla="*/ 1004898 h 2122526"/>
              <a:gd name="connsiteX93" fmla="*/ 11744187 w 12192002"/>
              <a:gd name="connsiteY93" fmla="*/ 1047864 h 2122526"/>
              <a:gd name="connsiteX94" fmla="*/ 11854857 w 12192002"/>
              <a:gd name="connsiteY94" fmla="*/ 1112485 h 2122526"/>
              <a:gd name="connsiteX95" fmla="*/ 11925839 w 12192002"/>
              <a:gd name="connsiteY95" fmla="*/ 1110203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53513 h 2122526"/>
              <a:gd name="connsiteX89" fmla="*/ 11369715 w 12192002"/>
              <a:gd name="connsiteY89" fmla="*/ 813181 h 2122526"/>
              <a:gd name="connsiteX90" fmla="*/ 11462695 w 12192002"/>
              <a:gd name="connsiteY90" fmla="*/ 874654 h 2122526"/>
              <a:gd name="connsiteX91" fmla="*/ 11516473 w 12192002"/>
              <a:gd name="connsiteY91" fmla="*/ 928206 h 2122526"/>
              <a:gd name="connsiteX92" fmla="*/ 11585369 w 12192002"/>
              <a:gd name="connsiteY92" fmla="*/ 1004898 h 2122526"/>
              <a:gd name="connsiteX93" fmla="*/ 11744187 w 12192002"/>
              <a:gd name="connsiteY93" fmla="*/ 1047864 h 2122526"/>
              <a:gd name="connsiteX94" fmla="*/ 11874735 w 12192002"/>
              <a:gd name="connsiteY94" fmla="*/ 1132363 h 2122526"/>
              <a:gd name="connsiteX95" fmla="*/ 11925839 w 12192002"/>
              <a:gd name="connsiteY95" fmla="*/ 1110203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53513 h 2122526"/>
              <a:gd name="connsiteX89" fmla="*/ 11369715 w 12192002"/>
              <a:gd name="connsiteY89" fmla="*/ 813181 h 2122526"/>
              <a:gd name="connsiteX90" fmla="*/ 11462695 w 12192002"/>
              <a:gd name="connsiteY90" fmla="*/ 874654 h 2122526"/>
              <a:gd name="connsiteX91" fmla="*/ 11516473 w 12192002"/>
              <a:gd name="connsiteY91" fmla="*/ 928206 h 2122526"/>
              <a:gd name="connsiteX92" fmla="*/ 11585369 w 12192002"/>
              <a:gd name="connsiteY92" fmla="*/ 1004898 h 2122526"/>
              <a:gd name="connsiteX93" fmla="*/ 11744187 w 12192002"/>
              <a:gd name="connsiteY93" fmla="*/ 1047864 h 2122526"/>
              <a:gd name="connsiteX94" fmla="*/ 11894613 w 12192002"/>
              <a:gd name="connsiteY94" fmla="*/ 1148265 h 2122526"/>
              <a:gd name="connsiteX95" fmla="*/ 11925839 w 12192002"/>
              <a:gd name="connsiteY95" fmla="*/ 1110203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53513 h 2122526"/>
              <a:gd name="connsiteX89" fmla="*/ 11369715 w 12192002"/>
              <a:gd name="connsiteY89" fmla="*/ 813181 h 2122526"/>
              <a:gd name="connsiteX90" fmla="*/ 11462695 w 12192002"/>
              <a:gd name="connsiteY90" fmla="*/ 874654 h 2122526"/>
              <a:gd name="connsiteX91" fmla="*/ 11516473 w 12192002"/>
              <a:gd name="connsiteY91" fmla="*/ 928206 h 2122526"/>
              <a:gd name="connsiteX92" fmla="*/ 11585369 w 12192002"/>
              <a:gd name="connsiteY92" fmla="*/ 1004898 h 2122526"/>
              <a:gd name="connsiteX93" fmla="*/ 11744187 w 12192002"/>
              <a:gd name="connsiteY93" fmla="*/ 1047864 h 2122526"/>
              <a:gd name="connsiteX94" fmla="*/ 11894613 w 12192002"/>
              <a:gd name="connsiteY94" fmla="*/ 1148265 h 2122526"/>
              <a:gd name="connsiteX95" fmla="*/ 11917888 w 12192002"/>
              <a:gd name="connsiteY95" fmla="*/ 1126105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53513 h 2122526"/>
              <a:gd name="connsiteX89" fmla="*/ 11369715 w 12192002"/>
              <a:gd name="connsiteY89" fmla="*/ 813181 h 2122526"/>
              <a:gd name="connsiteX90" fmla="*/ 11462695 w 12192002"/>
              <a:gd name="connsiteY90" fmla="*/ 874654 h 2122526"/>
              <a:gd name="connsiteX91" fmla="*/ 11516473 w 12192002"/>
              <a:gd name="connsiteY91" fmla="*/ 928206 h 2122526"/>
              <a:gd name="connsiteX92" fmla="*/ 11585369 w 12192002"/>
              <a:gd name="connsiteY92" fmla="*/ 1004898 h 2122526"/>
              <a:gd name="connsiteX93" fmla="*/ 11744187 w 12192002"/>
              <a:gd name="connsiteY93" fmla="*/ 1047864 h 2122526"/>
              <a:gd name="connsiteX94" fmla="*/ 11894613 w 12192002"/>
              <a:gd name="connsiteY94" fmla="*/ 1148265 h 2122526"/>
              <a:gd name="connsiteX95" fmla="*/ 11917888 w 12192002"/>
              <a:gd name="connsiteY95" fmla="*/ 1126105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53513 h 2122526"/>
              <a:gd name="connsiteX89" fmla="*/ 11369715 w 12192002"/>
              <a:gd name="connsiteY89" fmla="*/ 813181 h 2122526"/>
              <a:gd name="connsiteX90" fmla="*/ 11462695 w 12192002"/>
              <a:gd name="connsiteY90" fmla="*/ 874654 h 2122526"/>
              <a:gd name="connsiteX91" fmla="*/ 11516473 w 12192002"/>
              <a:gd name="connsiteY91" fmla="*/ 928206 h 2122526"/>
              <a:gd name="connsiteX92" fmla="*/ 11585369 w 12192002"/>
              <a:gd name="connsiteY92" fmla="*/ 1004898 h 2122526"/>
              <a:gd name="connsiteX93" fmla="*/ 11744187 w 12192002"/>
              <a:gd name="connsiteY93" fmla="*/ 1047864 h 2122526"/>
              <a:gd name="connsiteX94" fmla="*/ 11894613 w 12192002"/>
              <a:gd name="connsiteY94" fmla="*/ 1148265 h 2122526"/>
              <a:gd name="connsiteX95" fmla="*/ 11917888 w 12192002"/>
              <a:gd name="connsiteY95" fmla="*/ 1126105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 name="connsiteX0" fmla="*/ 5626960 w 12192002"/>
              <a:gd name="connsiteY0" fmla="*/ 0 h 2122526"/>
              <a:gd name="connsiteX1" fmla="*/ 5758918 w 12192002"/>
              <a:gd name="connsiteY1" fmla="*/ 1023 h 2122526"/>
              <a:gd name="connsiteX2" fmla="*/ 5957375 w 12192002"/>
              <a:gd name="connsiteY2" fmla="*/ 16715 h 2122526"/>
              <a:gd name="connsiteX3" fmla="*/ 6010090 w 12192002"/>
              <a:gd name="connsiteY3" fmla="*/ 20359 h 2122526"/>
              <a:gd name="connsiteX4" fmla="*/ 6041282 w 12192002"/>
              <a:gd name="connsiteY4" fmla="*/ 15266 h 2122526"/>
              <a:gd name="connsiteX5" fmla="*/ 6048637 w 12192002"/>
              <a:gd name="connsiteY5" fmla="*/ 6917 h 2122526"/>
              <a:gd name="connsiteX6" fmla="*/ 6068529 w 12192002"/>
              <a:gd name="connsiteY6" fmla="*/ 7600 h 2122526"/>
              <a:gd name="connsiteX7" fmla="*/ 6073847 w 12192002"/>
              <a:gd name="connsiteY7" fmla="*/ 6063 h 2122526"/>
              <a:gd name="connsiteX8" fmla="*/ 6168673 w 12192002"/>
              <a:gd name="connsiteY8" fmla="*/ 26525 h 2122526"/>
              <a:gd name="connsiteX9" fmla="*/ 6317559 w 12192002"/>
              <a:gd name="connsiteY9" fmla="*/ 28612 h 2122526"/>
              <a:gd name="connsiteX10" fmla="*/ 6549454 w 12192002"/>
              <a:gd name="connsiteY10" fmla="*/ 75412 h 2122526"/>
              <a:gd name="connsiteX11" fmla="*/ 6708221 w 12192002"/>
              <a:gd name="connsiteY11" fmla="*/ 104188 h 2122526"/>
              <a:gd name="connsiteX12" fmla="*/ 6904145 w 12192002"/>
              <a:gd name="connsiteY12" fmla="*/ 132143 h 2122526"/>
              <a:gd name="connsiteX13" fmla="*/ 7018495 w 12192002"/>
              <a:gd name="connsiteY13" fmla="*/ 161649 h 2122526"/>
              <a:gd name="connsiteX14" fmla="*/ 7096987 w 12192002"/>
              <a:gd name="connsiteY14" fmla="*/ 161275 h 2122526"/>
              <a:gd name="connsiteX15" fmla="*/ 7170807 w 12192002"/>
              <a:gd name="connsiteY15" fmla="*/ 173503 h 2122526"/>
              <a:gd name="connsiteX16" fmla="*/ 7197003 w 12192002"/>
              <a:gd name="connsiteY16" fmla="*/ 178151 h 2122526"/>
              <a:gd name="connsiteX17" fmla="*/ 7201101 w 12192002"/>
              <a:gd name="connsiteY17" fmla="*/ 183509 h 2122526"/>
              <a:gd name="connsiteX18" fmla="*/ 7218559 w 12192002"/>
              <a:gd name="connsiteY18" fmla="*/ 188059 h 2122526"/>
              <a:gd name="connsiteX19" fmla="*/ 7310852 w 12192002"/>
              <a:gd name="connsiteY19" fmla="*/ 213308 h 2122526"/>
              <a:gd name="connsiteX20" fmla="*/ 7312179 w 12192002"/>
              <a:gd name="connsiteY20" fmla="*/ 211866 h 2122526"/>
              <a:gd name="connsiteX21" fmla="*/ 7405390 w 12192002"/>
              <a:gd name="connsiteY21" fmla="*/ 202271 h 2122526"/>
              <a:gd name="connsiteX22" fmla="*/ 7495794 w 12192002"/>
              <a:gd name="connsiteY22" fmla="*/ 194166 h 2122526"/>
              <a:gd name="connsiteX23" fmla="*/ 7507039 w 12192002"/>
              <a:gd name="connsiteY23" fmla="*/ 196118 h 2122526"/>
              <a:gd name="connsiteX24" fmla="*/ 7507411 w 12192002"/>
              <a:gd name="connsiteY24" fmla="*/ 195791 h 2122526"/>
              <a:gd name="connsiteX25" fmla="*/ 7519570 w 12192002"/>
              <a:gd name="connsiteY25" fmla="*/ 197126 h 2122526"/>
              <a:gd name="connsiteX26" fmla="*/ 7527542 w 12192002"/>
              <a:gd name="connsiteY26" fmla="*/ 199679 h 2122526"/>
              <a:gd name="connsiteX27" fmla="*/ 7614346 w 12192002"/>
              <a:gd name="connsiteY27" fmla="*/ 205507 h 2122526"/>
              <a:gd name="connsiteX28" fmla="*/ 7718744 w 12192002"/>
              <a:gd name="connsiteY28" fmla="*/ 202036 h 2122526"/>
              <a:gd name="connsiteX29" fmla="*/ 7905407 w 12192002"/>
              <a:gd name="connsiteY29" fmla="*/ 227751 h 2122526"/>
              <a:gd name="connsiteX30" fmla="*/ 8090271 w 12192002"/>
              <a:gd name="connsiteY30" fmla="*/ 269724 h 2122526"/>
              <a:gd name="connsiteX31" fmla="*/ 8245834 w 12192002"/>
              <a:gd name="connsiteY31" fmla="*/ 315885 h 2122526"/>
              <a:gd name="connsiteX32" fmla="*/ 8252033 w 12192002"/>
              <a:gd name="connsiteY32" fmla="*/ 328877 h 2122526"/>
              <a:gd name="connsiteX33" fmla="*/ 8263376 w 12192002"/>
              <a:gd name="connsiteY33" fmla="*/ 338720 h 2122526"/>
              <a:gd name="connsiteX34" fmla="*/ 8266075 w 12192002"/>
              <a:gd name="connsiteY34" fmla="*/ 338490 h 2122526"/>
              <a:gd name="connsiteX35" fmla="*/ 8283149 w 12192002"/>
              <a:gd name="connsiteY35" fmla="*/ 345665 h 2122526"/>
              <a:gd name="connsiteX36" fmla="*/ 8284276 w 12192002"/>
              <a:gd name="connsiteY36" fmla="*/ 350108 h 2122526"/>
              <a:gd name="connsiteX37" fmla="*/ 8295173 w 12192002"/>
              <a:gd name="connsiteY37" fmla="*/ 355931 h 2122526"/>
              <a:gd name="connsiteX38" fmla="*/ 8314432 w 12192002"/>
              <a:gd name="connsiteY38" fmla="*/ 369826 h 2122526"/>
              <a:gd name="connsiteX39" fmla="*/ 8320104 w 12192002"/>
              <a:gd name="connsiteY39" fmla="*/ 370152 h 2122526"/>
              <a:gd name="connsiteX40" fmla="*/ 8352372 w 12192002"/>
              <a:gd name="connsiteY40" fmla="*/ 387570 h 2122526"/>
              <a:gd name="connsiteX41" fmla="*/ 8353799 w 12192002"/>
              <a:gd name="connsiteY41" fmla="*/ 386730 h 2122526"/>
              <a:gd name="connsiteX42" fmla="*/ 8367182 w 12192002"/>
              <a:gd name="connsiteY42" fmla="*/ 386924 h 2122526"/>
              <a:gd name="connsiteX43" fmla="*/ 8490249 w 12192002"/>
              <a:gd name="connsiteY43" fmla="*/ 400966 h 2122526"/>
              <a:gd name="connsiteX44" fmla="*/ 8497594 w 12192002"/>
              <a:gd name="connsiteY44" fmla="*/ 404016 h 2122526"/>
              <a:gd name="connsiteX45" fmla="*/ 8497968 w 12192002"/>
              <a:gd name="connsiteY45" fmla="*/ 403837 h 2122526"/>
              <a:gd name="connsiteX46" fmla="*/ 8506167 w 12192002"/>
              <a:gd name="connsiteY46" fmla="*/ 406575 h 2122526"/>
              <a:gd name="connsiteX47" fmla="*/ 8510983 w 12192002"/>
              <a:gd name="connsiteY47" fmla="*/ 409576 h 2122526"/>
              <a:gd name="connsiteX48" fmla="*/ 8525230 w 12192002"/>
              <a:gd name="connsiteY48" fmla="*/ 415491 h 2122526"/>
              <a:gd name="connsiteX49" fmla="*/ 8596071 w 12192002"/>
              <a:gd name="connsiteY49" fmla="*/ 400649 h 2122526"/>
              <a:gd name="connsiteX50" fmla="*/ 8707847 w 12192002"/>
              <a:gd name="connsiteY50" fmla="*/ 409221 h 2122526"/>
              <a:gd name="connsiteX51" fmla="*/ 8752444 w 12192002"/>
              <a:gd name="connsiteY51" fmla="*/ 411322 h 2122526"/>
              <a:gd name="connsiteX52" fmla="*/ 8928988 w 12192002"/>
              <a:gd name="connsiteY52" fmla="*/ 430554 h 2122526"/>
              <a:gd name="connsiteX53" fmla="*/ 8963048 w 12192002"/>
              <a:gd name="connsiteY53" fmla="*/ 427366 h 2122526"/>
              <a:gd name="connsiteX54" fmla="*/ 8968011 w 12192002"/>
              <a:gd name="connsiteY54" fmla="*/ 425141 h 2122526"/>
              <a:gd name="connsiteX55" fmla="*/ 8974337 w 12192002"/>
              <a:gd name="connsiteY55" fmla="*/ 424441 h 2122526"/>
              <a:gd name="connsiteX56" fmla="*/ 8990394 w 12192002"/>
              <a:gd name="connsiteY56" fmla="*/ 427667 h 2122526"/>
              <a:gd name="connsiteX57" fmla="*/ 8996232 w 12192002"/>
              <a:gd name="connsiteY57" fmla="*/ 429728 h 2122526"/>
              <a:gd name="connsiteX58" fmla="*/ 9005201 w 12192002"/>
              <a:gd name="connsiteY58" fmla="*/ 430939 h 2122526"/>
              <a:gd name="connsiteX59" fmla="*/ 9005486 w 12192002"/>
              <a:gd name="connsiteY59" fmla="*/ 430699 h 2122526"/>
              <a:gd name="connsiteX60" fmla="*/ 9053453 w 12192002"/>
              <a:gd name="connsiteY60" fmla="*/ 433984 h 2122526"/>
              <a:gd name="connsiteX61" fmla="*/ 9113812 w 12192002"/>
              <a:gd name="connsiteY61" fmla="*/ 425670 h 2122526"/>
              <a:gd name="connsiteX62" fmla="*/ 9137318 w 12192002"/>
              <a:gd name="connsiteY62" fmla="*/ 424304 h 2122526"/>
              <a:gd name="connsiteX63" fmla="*/ 9150210 w 12192002"/>
              <a:gd name="connsiteY63" fmla="*/ 422135 h 2122526"/>
              <a:gd name="connsiteX64" fmla="*/ 9151232 w 12192002"/>
              <a:gd name="connsiteY64" fmla="*/ 421070 h 2122526"/>
              <a:gd name="connsiteX65" fmla="*/ 9189246 w 12192002"/>
              <a:gd name="connsiteY65" fmla="*/ 432272 h 2122526"/>
              <a:gd name="connsiteX66" fmla="*/ 9194810 w 12192002"/>
              <a:gd name="connsiteY66" fmla="*/ 441511 h 2122526"/>
              <a:gd name="connsiteX67" fmla="*/ 9231370 w 12192002"/>
              <a:gd name="connsiteY67" fmla="*/ 451590 h 2122526"/>
              <a:gd name="connsiteX68" fmla="*/ 9343052 w 12192002"/>
              <a:gd name="connsiteY68" fmla="*/ 503495 h 2122526"/>
              <a:gd name="connsiteX69" fmla="*/ 9584507 w 12192002"/>
              <a:gd name="connsiteY69" fmla="*/ 549197 h 2122526"/>
              <a:gd name="connsiteX70" fmla="*/ 9728309 w 12192002"/>
              <a:gd name="connsiteY70" fmla="*/ 560617 h 2122526"/>
              <a:gd name="connsiteX71" fmla="*/ 9847792 w 12192002"/>
              <a:gd name="connsiteY71" fmla="*/ 580824 h 2122526"/>
              <a:gd name="connsiteX72" fmla="*/ 9960019 w 12192002"/>
              <a:gd name="connsiteY72" fmla="*/ 587592 h 2122526"/>
              <a:gd name="connsiteX73" fmla="*/ 10039240 w 12192002"/>
              <a:gd name="connsiteY73" fmla="*/ 603107 h 2122526"/>
              <a:gd name="connsiteX74" fmla="*/ 10082169 w 12192002"/>
              <a:gd name="connsiteY74" fmla="*/ 601443 h 2122526"/>
              <a:gd name="connsiteX75" fmla="*/ 10126500 w 12192002"/>
              <a:gd name="connsiteY75" fmla="*/ 603538 h 2122526"/>
              <a:gd name="connsiteX76" fmla="*/ 10261101 w 12192002"/>
              <a:gd name="connsiteY76" fmla="*/ 615053 h 2122526"/>
              <a:gd name="connsiteX77" fmla="*/ 10336855 w 12192002"/>
              <a:gd name="connsiteY77" fmla="*/ 624804 h 2122526"/>
              <a:gd name="connsiteX78" fmla="*/ 10383868 w 12192002"/>
              <a:gd name="connsiteY78" fmla="*/ 625415 h 2122526"/>
              <a:gd name="connsiteX79" fmla="*/ 10445984 w 12192002"/>
              <a:gd name="connsiteY79" fmla="*/ 629262 h 2122526"/>
              <a:gd name="connsiteX80" fmla="*/ 10519280 w 12192002"/>
              <a:gd name="connsiteY80" fmla="*/ 631320 h 2122526"/>
              <a:gd name="connsiteX81" fmla="*/ 10644619 w 12192002"/>
              <a:gd name="connsiteY81" fmla="*/ 651566 h 2122526"/>
              <a:gd name="connsiteX82" fmla="*/ 10857724 w 12192002"/>
              <a:gd name="connsiteY82" fmla="*/ 712684 h 2122526"/>
              <a:gd name="connsiteX83" fmla="*/ 10951063 w 12192002"/>
              <a:gd name="connsiteY83" fmla="*/ 725767 h 2122526"/>
              <a:gd name="connsiteX84" fmla="*/ 11030956 w 12192002"/>
              <a:gd name="connsiteY84" fmla="*/ 721011 h 2122526"/>
              <a:gd name="connsiteX85" fmla="*/ 11085938 w 12192002"/>
              <a:gd name="connsiteY85" fmla="*/ 723892 h 2122526"/>
              <a:gd name="connsiteX86" fmla="*/ 11143411 w 12192002"/>
              <a:gd name="connsiteY86" fmla="*/ 733141 h 2122526"/>
              <a:gd name="connsiteX87" fmla="*/ 11195087 w 12192002"/>
              <a:gd name="connsiteY87" fmla="*/ 732494 h 2122526"/>
              <a:gd name="connsiteX88" fmla="*/ 11273972 w 12192002"/>
              <a:gd name="connsiteY88" fmla="*/ 753513 h 2122526"/>
              <a:gd name="connsiteX89" fmla="*/ 11369715 w 12192002"/>
              <a:gd name="connsiteY89" fmla="*/ 813181 h 2122526"/>
              <a:gd name="connsiteX90" fmla="*/ 11462695 w 12192002"/>
              <a:gd name="connsiteY90" fmla="*/ 874654 h 2122526"/>
              <a:gd name="connsiteX91" fmla="*/ 11516473 w 12192002"/>
              <a:gd name="connsiteY91" fmla="*/ 928206 h 2122526"/>
              <a:gd name="connsiteX92" fmla="*/ 11585369 w 12192002"/>
              <a:gd name="connsiteY92" fmla="*/ 1004898 h 2122526"/>
              <a:gd name="connsiteX93" fmla="*/ 11712382 w 12192002"/>
              <a:gd name="connsiteY93" fmla="*/ 1047864 h 2122526"/>
              <a:gd name="connsiteX94" fmla="*/ 11894613 w 12192002"/>
              <a:gd name="connsiteY94" fmla="*/ 1148265 h 2122526"/>
              <a:gd name="connsiteX95" fmla="*/ 11917888 w 12192002"/>
              <a:gd name="connsiteY95" fmla="*/ 1126105 h 2122526"/>
              <a:gd name="connsiteX96" fmla="*/ 12080164 w 12192002"/>
              <a:gd name="connsiteY96" fmla="*/ 1090885 h 2122526"/>
              <a:gd name="connsiteX97" fmla="*/ 12140863 w 12192002"/>
              <a:gd name="connsiteY97" fmla="*/ 1035036 h 2122526"/>
              <a:gd name="connsiteX98" fmla="*/ 12192002 w 12192002"/>
              <a:gd name="connsiteY98" fmla="*/ 1015838 h 2122526"/>
              <a:gd name="connsiteX99" fmla="*/ 12192002 w 12192002"/>
              <a:gd name="connsiteY99" fmla="*/ 1955549 h 2122526"/>
              <a:gd name="connsiteX100" fmla="*/ 12192000 w 12192002"/>
              <a:gd name="connsiteY100" fmla="*/ 1955549 h 2122526"/>
              <a:gd name="connsiteX101" fmla="*/ 12192000 w 12192002"/>
              <a:gd name="connsiteY101" fmla="*/ 2122526 h 2122526"/>
              <a:gd name="connsiteX102" fmla="*/ 0 w 12192002"/>
              <a:gd name="connsiteY102" fmla="*/ 2122526 h 2122526"/>
              <a:gd name="connsiteX103" fmla="*/ 0 w 12192002"/>
              <a:gd name="connsiteY103" fmla="*/ 1348327 h 2122526"/>
              <a:gd name="connsiteX104" fmla="*/ 2 w 12192002"/>
              <a:gd name="connsiteY104" fmla="*/ 1348327 h 2122526"/>
              <a:gd name="connsiteX105" fmla="*/ 2 w 12192002"/>
              <a:gd name="connsiteY105" fmla="*/ 592017 h 2122526"/>
              <a:gd name="connsiteX106" fmla="*/ 15526 w 12192002"/>
              <a:gd name="connsiteY106" fmla="*/ 586548 h 2122526"/>
              <a:gd name="connsiteX107" fmla="*/ 118381 w 12192002"/>
              <a:gd name="connsiteY107" fmla="*/ 583692 h 2122526"/>
              <a:gd name="connsiteX108" fmla="*/ 292435 w 12192002"/>
              <a:gd name="connsiteY108" fmla="*/ 531887 h 2122526"/>
              <a:gd name="connsiteX109" fmla="*/ 404015 w 12192002"/>
              <a:gd name="connsiteY109" fmla="*/ 511191 h 2122526"/>
              <a:gd name="connsiteX110" fmla="*/ 445099 w 12192002"/>
              <a:gd name="connsiteY110" fmla="*/ 505368 h 2122526"/>
              <a:gd name="connsiteX111" fmla="*/ 571717 w 12192002"/>
              <a:gd name="connsiteY111" fmla="*/ 467338 h 2122526"/>
              <a:gd name="connsiteX112" fmla="*/ 578535 w 12192002"/>
              <a:gd name="connsiteY112" fmla="*/ 467527 h 2122526"/>
              <a:gd name="connsiteX113" fmla="*/ 596792 w 12192002"/>
              <a:gd name="connsiteY113" fmla="*/ 464875 h 2122526"/>
              <a:gd name="connsiteX114" fmla="*/ 708875 w 12192002"/>
              <a:gd name="connsiteY114" fmla="*/ 422017 h 2122526"/>
              <a:gd name="connsiteX115" fmla="*/ 719742 w 12192002"/>
              <a:gd name="connsiteY115" fmla="*/ 416340 h 2122526"/>
              <a:gd name="connsiteX116" fmla="*/ 720047 w 12192002"/>
              <a:gd name="connsiteY116" fmla="*/ 415078 h 2122526"/>
              <a:gd name="connsiteX117" fmla="*/ 763053 w 12192002"/>
              <a:gd name="connsiteY117" fmla="*/ 414307 h 2122526"/>
              <a:gd name="connsiteX118" fmla="*/ 767901 w 12192002"/>
              <a:gd name="connsiteY118" fmla="*/ 412086 h 2122526"/>
              <a:gd name="connsiteX119" fmla="*/ 797041 w 12192002"/>
              <a:gd name="connsiteY119" fmla="*/ 414293 h 2122526"/>
              <a:gd name="connsiteX120" fmla="*/ 811506 w 12192002"/>
              <a:gd name="connsiteY120" fmla="*/ 413988 h 2122526"/>
              <a:gd name="connsiteX121" fmla="*/ 816809 w 12192002"/>
              <a:gd name="connsiteY121" fmla="*/ 416882 h 2122526"/>
              <a:gd name="connsiteX122" fmla="*/ 837540 w 12192002"/>
              <a:gd name="connsiteY122" fmla="*/ 414918 h 2122526"/>
              <a:gd name="connsiteX123" fmla="*/ 858269 w 12192002"/>
              <a:gd name="connsiteY123" fmla="*/ 416131 h 2122526"/>
              <a:gd name="connsiteX124" fmla="*/ 948732 w 12192002"/>
              <a:gd name="connsiteY124" fmla="*/ 404293 h 2122526"/>
              <a:gd name="connsiteX125" fmla="*/ 1149979 w 12192002"/>
              <a:gd name="connsiteY125" fmla="*/ 406698 h 2122526"/>
              <a:gd name="connsiteX126" fmla="*/ 1496110 w 12192002"/>
              <a:gd name="connsiteY126" fmla="*/ 357263 h 2122526"/>
              <a:gd name="connsiteX127" fmla="*/ 1608669 w 12192002"/>
              <a:gd name="connsiteY127" fmla="*/ 331673 h 2122526"/>
              <a:gd name="connsiteX128" fmla="*/ 1675071 w 12192002"/>
              <a:gd name="connsiteY128" fmla="*/ 324776 h 2122526"/>
              <a:gd name="connsiteX129" fmla="*/ 1738204 w 12192002"/>
              <a:gd name="connsiteY129" fmla="*/ 308427 h 2122526"/>
              <a:gd name="connsiteX130" fmla="*/ 1786655 w 12192002"/>
              <a:gd name="connsiteY130" fmla="*/ 303376 h 2122526"/>
              <a:gd name="connsiteX131" fmla="*/ 1873080 w 12192002"/>
              <a:gd name="connsiteY131" fmla="*/ 330998 h 2122526"/>
              <a:gd name="connsiteX132" fmla="*/ 1921650 w 12192002"/>
              <a:gd name="connsiteY132" fmla="*/ 332593 h 2122526"/>
              <a:gd name="connsiteX133" fmla="*/ 1928172 w 12192002"/>
              <a:gd name="connsiteY133" fmla="*/ 327762 h 2122526"/>
              <a:gd name="connsiteX134" fmla="*/ 1997356 w 12192002"/>
              <a:gd name="connsiteY134" fmla="*/ 349707 h 2122526"/>
              <a:gd name="connsiteX135" fmla="*/ 2094665 w 12192002"/>
              <a:gd name="connsiteY135" fmla="*/ 341687 h 2122526"/>
              <a:gd name="connsiteX136" fmla="*/ 2208578 w 12192002"/>
              <a:gd name="connsiteY136" fmla="*/ 324976 h 2122526"/>
              <a:gd name="connsiteX137" fmla="*/ 2315112 w 12192002"/>
              <a:gd name="connsiteY137" fmla="*/ 319743 h 2122526"/>
              <a:gd name="connsiteX138" fmla="*/ 2443255 w 12192002"/>
              <a:gd name="connsiteY138" fmla="*/ 328210 h 2122526"/>
              <a:gd name="connsiteX139" fmla="*/ 2568028 w 12192002"/>
              <a:gd name="connsiteY139" fmla="*/ 342111 h 2122526"/>
              <a:gd name="connsiteX140" fmla="*/ 2646527 w 12192002"/>
              <a:gd name="connsiteY140" fmla="*/ 315870 h 2122526"/>
              <a:gd name="connsiteX141" fmla="*/ 2781569 w 12192002"/>
              <a:gd name="connsiteY141" fmla="*/ 326406 h 2122526"/>
              <a:gd name="connsiteX142" fmla="*/ 3030291 w 12192002"/>
              <a:gd name="connsiteY142" fmla="*/ 348227 h 2122526"/>
              <a:gd name="connsiteX143" fmla="*/ 3142556 w 12192002"/>
              <a:gd name="connsiteY143" fmla="*/ 350870 h 2122526"/>
              <a:gd name="connsiteX144" fmla="*/ 3262356 w 12192002"/>
              <a:gd name="connsiteY144" fmla="*/ 358645 h 2122526"/>
              <a:gd name="connsiteX145" fmla="*/ 3341698 w 12192002"/>
              <a:gd name="connsiteY145" fmla="*/ 364522 h 2122526"/>
              <a:gd name="connsiteX146" fmla="*/ 3344026 w 12192002"/>
              <a:gd name="connsiteY146" fmla="*/ 363547 h 2122526"/>
              <a:gd name="connsiteX147" fmla="*/ 3363888 w 12192002"/>
              <a:gd name="connsiteY147" fmla="*/ 365229 h 2122526"/>
              <a:gd name="connsiteX148" fmla="*/ 3400728 w 12192002"/>
              <a:gd name="connsiteY148" fmla="*/ 382181 h 2122526"/>
              <a:gd name="connsiteX149" fmla="*/ 3473223 w 12192002"/>
              <a:gd name="connsiteY149" fmla="*/ 370133 h 2122526"/>
              <a:gd name="connsiteX150" fmla="*/ 3536135 w 12192002"/>
              <a:gd name="connsiteY150" fmla="*/ 366472 h 2122526"/>
              <a:gd name="connsiteX151" fmla="*/ 3585978 w 12192002"/>
              <a:gd name="connsiteY151" fmla="*/ 356773 h 2122526"/>
              <a:gd name="connsiteX152" fmla="*/ 3594501 w 12192002"/>
              <a:gd name="connsiteY152" fmla="*/ 357463 h 2122526"/>
              <a:gd name="connsiteX153" fmla="*/ 3594736 w 12192002"/>
              <a:gd name="connsiteY153" fmla="*/ 357194 h 2122526"/>
              <a:gd name="connsiteX154" fmla="*/ 3603855 w 12192002"/>
              <a:gd name="connsiteY154" fmla="*/ 357358 h 2122526"/>
              <a:gd name="connsiteX155" fmla="*/ 3610035 w 12192002"/>
              <a:gd name="connsiteY155" fmla="*/ 358720 h 2122526"/>
              <a:gd name="connsiteX156" fmla="*/ 3682513 w 12192002"/>
              <a:gd name="connsiteY156" fmla="*/ 326449 h 2122526"/>
              <a:gd name="connsiteX157" fmla="*/ 3789760 w 12192002"/>
              <a:gd name="connsiteY157" fmla="*/ 302526 h 2122526"/>
              <a:gd name="connsiteX158" fmla="*/ 3897275 w 12192002"/>
              <a:gd name="connsiteY158" fmla="*/ 282288 h 2122526"/>
              <a:gd name="connsiteX159" fmla="*/ 3936846 w 12192002"/>
              <a:gd name="connsiteY159" fmla="*/ 276633 h 2122526"/>
              <a:gd name="connsiteX160" fmla="*/ 4004538 w 12192002"/>
              <a:gd name="connsiteY160" fmla="*/ 259176 h 2122526"/>
              <a:gd name="connsiteX161" fmla="*/ 4033778 w 12192002"/>
              <a:gd name="connsiteY161" fmla="*/ 246608 h 2122526"/>
              <a:gd name="connsiteX162" fmla="*/ 4035363 w 12192002"/>
              <a:gd name="connsiteY162" fmla="*/ 246843 h 2122526"/>
              <a:gd name="connsiteX163" fmla="*/ 4036996 w 12192002"/>
              <a:gd name="connsiteY163" fmla="*/ 243176 h 2122526"/>
              <a:gd name="connsiteX164" fmla="*/ 4042364 w 12192002"/>
              <a:gd name="connsiteY164" fmla="*/ 240742 h 2122526"/>
              <a:gd name="connsiteX165" fmla="*/ 4058954 w 12192002"/>
              <a:gd name="connsiteY165" fmla="*/ 239121 h 2122526"/>
              <a:gd name="connsiteX166" fmla="*/ 4065510 w 12192002"/>
              <a:gd name="connsiteY166" fmla="*/ 239339 h 2122526"/>
              <a:gd name="connsiteX167" fmla="*/ 4074427 w 12192002"/>
              <a:gd name="connsiteY167" fmla="*/ 237895 h 2122526"/>
              <a:gd name="connsiteX168" fmla="*/ 4074546 w 12192002"/>
              <a:gd name="connsiteY168" fmla="*/ 237596 h 2122526"/>
              <a:gd name="connsiteX169" fmla="*/ 4083097 w 12192002"/>
              <a:gd name="connsiteY169" fmla="*/ 236761 h 2122526"/>
              <a:gd name="connsiteX170" fmla="*/ 4142745 w 12192002"/>
              <a:gd name="connsiteY170" fmla="*/ 210228 h 2122526"/>
              <a:gd name="connsiteX171" fmla="*/ 4191248 w 12192002"/>
              <a:gd name="connsiteY171" fmla="*/ 194363 h 2122526"/>
              <a:gd name="connsiteX172" fmla="*/ 4201744 w 12192002"/>
              <a:gd name="connsiteY172" fmla="*/ 188729 h 2122526"/>
              <a:gd name="connsiteX173" fmla="*/ 4202048 w 12192002"/>
              <a:gd name="connsiteY173" fmla="*/ 187470 h 2122526"/>
              <a:gd name="connsiteX174" fmla="*/ 4248116 w 12192002"/>
              <a:gd name="connsiteY174" fmla="*/ 184675 h 2122526"/>
              <a:gd name="connsiteX175" fmla="*/ 4276141 w 12192002"/>
              <a:gd name="connsiteY175" fmla="*/ 186999 h 2122526"/>
              <a:gd name="connsiteX176" fmla="*/ 4290062 w 12192002"/>
              <a:gd name="connsiteY176" fmla="*/ 186753 h 2122526"/>
              <a:gd name="connsiteX177" fmla="*/ 4295143 w 12192002"/>
              <a:gd name="connsiteY177" fmla="*/ 189670 h 2122526"/>
              <a:gd name="connsiteX178" fmla="*/ 4315108 w 12192002"/>
              <a:gd name="connsiteY178" fmla="*/ 187791 h 2122526"/>
              <a:gd name="connsiteX179" fmla="*/ 4316965 w 12192002"/>
              <a:gd name="connsiteY179" fmla="*/ 186450 h 2122526"/>
              <a:gd name="connsiteX180" fmla="*/ 4362875 w 12192002"/>
              <a:gd name="connsiteY180" fmla="*/ 193065 h 2122526"/>
              <a:gd name="connsiteX181" fmla="*/ 4428542 w 12192002"/>
              <a:gd name="connsiteY181" fmla="*/ 191719 h 2122526"/>
              <a:gd name="connsiteX182" fmla="*/ 4515813 w 12192002"/>
              <a:gd name="connsiteY182" fmla="*/ 181068 h 2122526"/>
              <a:gd name="connsiteX183" fmla="*/ 4715526 w 12192002"/>
              <a:gd name="connsiteY183" fmla="*/ 171166 h 2122526"/>
              <a:gd name="connsiteX184" fmla="*/ 4762447 w 12192002"/>
              <a:gd name="connsiteY184" fmla="*/ 162678 h 2122526"/>
              <a:gd name="connsiteX185" fmla="*/ 4840439 w 12192002"/>
              <a:gd name="connsiteY185" fmla="*/ 134910 h 2122526"/>
              <a:gd name="connsiteX186" fmla="*/ 5011513 w 12192002"/>
              <a:gd name="connsiteY186" fmla="*/ 110893 h 2122526"/>
              <a:gd name="connsiteX187" fmla="*/ 5065790 w 12192002"/>
              <a:gd name="connsiteY187" fmla="*/ 94512 h 2122526"/>
              <a:gd name="connsiteX188" fmla="*/ 5121659 w 12192002"/>
              <a:gd name="connsiteY188" fmla="*/ 101083 h 2122526"/>
              <a:gd name="connsiteX189" fmla="*/ 5139595 w 12192002"/>
              <a:gd name="connsiteY189" fmla="*/ 90230 h 2122526"/>
              <a:gd name="connsiteX190" fmla="*/ 5142598 w 12192002"/>
              <a:gd name="connsiteY190" fmla="*/ 88129 h 2122526"/>
              <a:gd name="connsiteX191" fmla="*/ 5156554 w 12192002"/>
              <a:gd name="connsiteY191" fmla="*/ 84729 h 2122526"/>
              <a:gd name="connsiteX192" fmla="*/ 5174660 w 12192002"/>
              <a:gd name="connsiteY192" fmla="*/ 77506 h 2122526"/>
              <a:gd name="connsiteX193" fmla="*/ 5222961 w 12192002"/>
              <a:gd name="connsiteY193" fmla="*/ 74516 h 2122526"/>
              <a:gd name="connsiteX194" fmla="*/ 5261763 w 12192002"/>
              <a:gd name="connsiteY194" fmla="*/ 63392 h 2122526"/>
              <a:gd name="connsiteX195" fmla="*/ 5381667 w 12192002"/>
              <a:gd name="connsiteY195" fmla="*/ 42975 h 2122526"/>
              <a:gd name="connsiteX196" fmla="*/ 5432760 w 12192002"/>
              <a:gd name="connsiteY196" fmla="*/ 25273 h 2122526"/>
              <a:gd name="connsiteX197" fmla="*/ 5470905 w 12192002"/>
              <a:gd name="connsiteY197" fmla="*/ 14020 h 2122526"/>
              <a:gd name="connsiteX198" fmla="*/ 5626960 w 12192002"/>
              <a:gd name="connsiteY198" fmla="*/ 0 h 212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12192002" h="2122526">
                <a:moveTo>
                  <a:pt x="5626960" y="0"/>
                </a:moveTo>
                <a:lnTo>
                  <a:pt x="5758918" y="1023"/>
                </a:lnTo>
                <a:lnTo>
                  <a:pt x="5957375" y="16715"/>
                </a:lnTo>
                <a:cubicBezTo>
                  <a:pt x="5970127" y="20033"/>
                  <a:pt x="5998679" y="20946"/>
                  <a:pt x="6010090" y="20359"/>
                </a:cubicBezTo>
                <a:lnTo>
                  <a:pt x="6041282" y="15266"/>
                </a:lnTo>
                <a:lnTo>
                  <a:pt x="6048637" y="6917"/>
                </a:lnTo>
                <a:lnTo>
                  <a:pt x="6068529" y="7600"/>
                </a:lnTo>
                <a:lnTo>
                  <a:pt x="6073847" y="6063"/>
                </a:lnTo>
                <a:cubicBezTo>
                  <a:pt x="6090539" y="9219"/>
                  <a:pt x="6128055" y="22767"/>
                  <a:pt x="6168673" y="26525"/>
                </a:cubicBezTo>
                <a:cubicBezTo>
                  <a:pt x="6209291" y="30283"/>
                  <a:pt x="6297550" y="13090"/>
                  <a:pt x="6317559" y="28612"/>
                </a:cubicBezTo>
                <a:cubicBezTo>
                  <a:pt x="6409695" y="55045"/>
                  <a:pt x="6472153" y="31322"/>
                  <a:pt x="6549454" y="75412"/>
                </a:cubicBezTo>
                <a:cubicBezTo>
                  <a:pt x="6628105" y="80632"/>
                  <a:pt x="6649105" y="94733"/>
                  <a:pt x="6708221" y="104188"/>
                </a:cubicBezTo>
                <a:cubicBezTo>
                  <a:pt x="6787988" y="118277"/>
                  <a:pt x="6871921" y="137351"/>
                  <a:pt x="6904145" y="132143"/>
                </a:cubicBezTo>
                <a:cubicBezTo>
                  <a:pt x="6943644" y="126545"/>
                  <a:pt x="6937527" y="150711"/>
                  <a:pt x="7018495" y="161649"/>
                </a:cubicBezTo>
                <a:cubicBezTo>
                  <a:pt x="7050188" y="159320"/>
                  <a:pt x="7061147" y="160297"/>
                  <a:pt x="7096987" y="161275"/>
                </a:cubicBezTo>
                <a:lnTo>
                  <a:pt x="7170807" y="173503"/>
                </a:lnTo>
                <a:cubicBezTo>
                  <a:pt x="7184505" y="172489"/>
                  <a:pt x="7192111" y="174628"/>
                  <a:pt x="7197003" y="178151"/>
                </a:cubicBezTo>
                <a:lnTo>
                  <a:pt x="7201101" y="183509"/>
                </a:lnTo>
                <a:lnTo>
                  <a:pt x="7218559" y="188059"/>
                </a:lnTo>
                <a:lnTo>
                  <a:pt x="7310852" y="213308"/>
                </a:lnTo>
                <a:lnTo>
                  <a:pt x="7312179" y="211866"/>
                </a:lnTo>
                <a:cubicBezTo>
                  <a:pt x="7333989" y="206326"/>
                  <a:pt x="7374788" y="205221"/>
                  <a:pt x="7405390" y="202271"/>
                </a:cubicBezTo>
                <a:cubicBezTo>
                  <a:pt x="7422527" y="207464"/>
                  <a:pt x="7476985" y="190048"/>
                  <a:pt x="7495794" y="194166"/>
                </a:cubicBezTo>
                <a:lnTo>
                  <a:pt x="7507039" y="196118"/>
                </a:lnTo>
                <a:lnTo>
                  <a:pt x="7507411" y="195791"/>
                </a:lnTo>
                <a:cubicBezTo>
                  <a:pt x="7510172" y="195437"/>
                  <a:pt x="7513992" y="195787"/>
                  <a:pt x="7519570" y="197126"/>
                </a:cubicBezTo>
                <a:lnTo>
                  <a:pt x="7527542" y="199679"/>
                </a:lnTo>
                <a:lnTo>
                  <a:pt x="7614346" y="205507"/>
                </a:lnTo>
                <a:lnTo>
                  <a:pt x="7718744" y="202036"/>
                </a:lnTo>
                <a:cubicBezTo>
                  <a:pt x="7780965" y="210608"/>
                  <a:pt x="7835119" y="212839"/>
                  <a:pt x="7905407" y="227751"/>
                </a:cubicBezTo>
                <a:cubicBezTo>
                  <a:pt x="7967070" y="225346"/>
                  <a:pt x="8025467" y="246582"/>
                  <a:pt x="8090271" y="269724"/>
                </a:cubicBezTo>
                <a:cubicBezTo>
                  <a:pt x="8147130" y="284670"/>
                  <a:pt x="8181827" y="318792"/>
                  <a:pt x="8245834" y="315885"/>
                </a:cubicBezTo>
                <a:cubicBezTo>
                  <a:pt x="8246647" y="320745"/>
                  <a:pt x="8248859" y="325027"/>
                  <a:pt x="8252033" y="328877"/>
                </a:cubicBezTo>
                <a:lnTo>
                  <a:pt x="8263376" y="338720"/>
                </a:lnTo>
                <a:lnTo>
                  <a:pt x="8266075" y="338490"/>
                </a:lnTo>
                <a:cubicBezTo>
                  <a:pt x="8276151" y="339772"/>
                  <a:pt x="8280845" y="342420"/>
                  <a:pt x="8283149" y="345665"/>
                </a:cubicBezTo>
                <a:lnTo>
                  <a:pt x="8284276" y="350108"/>
                </a:lnTo>
                <a:lnTo>
                  <a:pt x="8295173" y="355931"/>
                </a:lnTo>
                <a:lnTo>
                  <a:pt x="8314432" y="369826"/>
                </a:lnTo>
                <a:lnTo>
                  <a:pt x="8320104" y="370152"/>
                </a:lnTo>
                <a:lnTo>
                  <a:pt x="8352372" y="387570"/>
                </a:lnTo>
                <a:lnTo>
                  <a:pt x="8353799" y="386730"/>
                </a:lnTo>
                <a:cubicBezTo>
                  <a:pt x="8357733" y="385247"/>
                  <a:pt x="8362024" y="384899"/>
                  <a:pt x="8367182" y="386924"/>
                </a:cubicBezTo>
                <a:lnTo>
                  <a:pt x="8490249" y="400966"/>
                </a:lnTo>
                <a:lnTo>
                  <a:pt x="8497594" y="404016"/>
                </a:lnTo>
                <a:lnTo>
                  <a:pt x="8497968" y="403837"/>
                </a:lnTo>
                <a:cubicBezTo>
                  <a:pt x="8500048" y="403987"/>
                  <a:pt x="8502649" y="404798"/>
                  <a:pt x="8506167" y="406575"/>
                </a:cubicBezTo>
                <a:lnTo>
                  <a:pt x="8510983" y="409576"/>
                </a:lnTo>
                <a:lnTo>
                  <a:pt x="8525230" y="415491"/>
                </a:lnTo>
                <a:lnTo>
                  <a:pt x="8596071" y="400649"/>
                </a:lnTo>
                <a:cubicBezTo>
                  <a:pt x="8639145" y="406126"/>
                  <a:pt x="8671609" y="389686"/>
                  <a:pt x="8707847" y="409221"/>
                </a:cubicBezTo>
                <a:cubicBezTo>
                  <a:pt x="8748197" y="414263"/>
                  <a:pt x="8719822" y="400602"/>
                  <a:pt x="8752444" y="411322"/>
                </a:cubicBezTo>
                <a:cubicBezTo>
                  <a:pt x="8789303" y="414879"/>
                  <a:pt x="8898034" y="429534"/>
                  <a:pt x="8928988" y="430554"/>
                </a:cubicBezTo>
                <a:cubicBezTo>
                  <a:pt x="8955520" y="410467"/>
                  <a:pt x="8954693" y="419415"/>
                  <a:pt x="8963048" y="427366"/>
                </a:cubicBezTo>
                <a:lnTo>
                  <a:pt x="8968011" y="425141"/>
                </a:lnTo>
                <a:lnTo>
                  <a:pt x="8974337" y="424441"/>
                </a:lnTo>
                <a:lnTo>
                  <a:pt x="8990394" y="427667"/>
                </a:lnTo>
                <a:lnTo>
                  <a:pt x="8996232" y="429728"/>
                </a:lnTo>
                <a:cubicBezTo>
                  <a:pt x="9000327" y="430831"/>
                  <a:pt x="9003146" y="431159"/>
                  <a:pt x="9005201" y="430939"/>
                </a:cubicBezTo>
                <a:lnTo>
                  <a:pt x="9005486" y="430699"/>
                </a:lnTo>
                <a:lnTo>
                  <a:pt x="9053453" y="433984"/>
                </a:lnTo>
                <a:cubicBezTo>
                  <a:pt x="9068117" y="420419"/>
                  <a:pt x="9112391" y="454853"/>
                  <a:pt x="9113812" y="425670"/>
                </a:cubicBezTo>
                <a:cubicBezTo>
                  <a:pt x="9130955" y="430499"/>
                  <a:pt x="9138865" y="443788"/>
                  <a:pt x="9137318" y="424304"/>
                </a:cubicBezTo>
                <a:cubicBezTo>
                  <a:pt x="9143084" y="425358"/>
                  <a:pt x="9147048" y="424266"/>
                  <a:pt x="9150210" y="422135"/>
                </a:cubicBezTo>
                <a:lnTo>
                  <a:pt x="9151232" y="421070"/>
                </a:lnTo>
                <a:lnTo>
                  <a:pt x="9189246" y="432272"/>
                </a:lnTo>
                <a:lnTo>
                  <a:pt x="9194810" y="441511"/>
                </a:lnTo>
                <a:lnTo>
                  <a:pt x="9231370" y="451590"/>
                </a:lnTo>
                <a:lnTo>
                  <a:pt x="9343052" y="503495"/>
                </a:lnTo>
                <a:cubicBezTo>
                  <a:pt x="9415432" y="508795"/>
                  <a:pt x="9518955" y="534921"/>
                  <a:pt x="9584507" y="549197"/>
                </a:cubicBezTo>
                <a:cubicBezTo>
                  <a:pt x="9602038" y="561809"/>
                  <a:pt x="9675059" y="570203"/>
                  <a:pt x="9728309" y="560617"/>
                </a:cubicBezTo>
                <a:lnTo>
                  <a:pt x="9847792" y="580824"/>
                </a:lnTo>
                <a:cubicBezTo>
                  <a:pt x="9888744" y="590649"/>
                  <a:pt x="9918983" y="587450"/>
                  <a:pt x="9960019" y="587592"/>
                </a:cubicBezTo>
                <a:cubicBezTo>
                  <a:pt x="9984397" y="592516"/>
                  <a:pt x="9998461" y="593006"/>
                  <a:pt x="10039240" y="603107"/>
                </a:cubicBezTo>
                <a:cubicBezTo>
                  <a:pt x="10046863" y="602184"/>
                  <a:pt x="10074570" y="603512"/>
                  <a:pt x="10082169" y="601443"/>
                </a:cubicBezTo>
                <a:lnTo>
                  <a:pt x="10126500" y="603538"/>
                </a:lnTo>
                <a:lnTo>
                  <a:pt x="10261101" y="615053"/>
                </a:lnTo>
                <a:cubicBezTo>
                  <a:pt x="10274744" y="622448"/>
                  <a:pt x="10323589" y="631514"/>
                  <a:pt x="10336855" y="624804"/>
                </a:cubicBezTo>
                <a:cubicBezTo>
                  <a:pt x="10347867" y="624959"/>
                  <a:pt x="10374830" y="633622"/>
                  <a:pt x="10383868" y="625415"/>
                </a:cubicBezTo>
                <a:cubicBezTo>
                  <a:pt x="10409284" y="632493"/>
                  <a:pt x="10436539" y="633300"/>
                  <a:pt x="10445984" y="629262"/>
                </a:cubicBezTo>
                <a:cubicBezTo>
                  <a:pt x="10473833" y="619395"/>
                  <a:pt x="10495464" y="632839"/>
                  <a:pt x="10519280" y="631320"/>
                </a:cubicBezTo>
                <a:cubicBezTo>
                  <a:pt x="10558606" y="636140"/>
                  <a:pt x="10616449" y="646751"/>
                  <a:pt x="10644619" y="651566"/>
                </a:cubicBezTo>
                <a:cubicBezTo>
                  <a:pt x="10707078" y="667239"/>
                  <a:pt x="10806649" y="700317"/>
                  <a:pt x="10857724" y="712684"/>
                </a:cubicBezTo>
                <a:cubicBezTo>
                  <a:pt x="10915291" y="725495"/>
                  <a:pt x="10885368" y="688933"/>
                  <a:pt x="10951063" y="725767"/>
                </a:cubicBezTo>
                <a:cubicBezTo>
                  <a:pt x="10982008" y="727705"/>
                  <a:pt x="11007787" y="723528"/>
                  <a:pt x="11030956" y="721011"/>
                </a:cubicBezTo>
                <a:cubicBezTo>
                  <a:pt x="11029909" y="706023"/>
                  <a:pt x="11057496" y="724188"/>
                  <a:pt x="11085938" y="723892"/>
                </a:cubicBezTo>
                <a:cubicBezTo>
                  <a:pt x="11102606" y="725362"/>
                  <a:pt x="11125909" y="729502"/>
                  <a:pt x="11143411" y="733141"/>
                </a:cubicBezTo>
                <a:cubicBezTo>
                  <a:pt x="11171652" y="736317"/>
                  <a:pt x="11164089" y="762276"/>
                  <a:pt x="11195087" y="732494"/>
                </a:cubicBezTo>
                <a:cubicBezTo>
                  <a:pt x="11221976" y="745071"/>
                  <a:pt x="11231916" y="754905"/>
                  <a:pt x="11273972" y="753513"/>
                </a:cubicBezTo>
                <a:cubicBezTo>
                  <a:pt x="11288331" y="764337"/>
                  <a:pt x="11354320" y="819231"/>
                  <a:pt x="11369715" y="813181"/>
                </a:cubicBezTo>
                <a:cubicBezTo>
                  <a:pt x="11408024" y="821140"/>
                  <a:pt x="11417570" y="873027"/>
                  <a:pt x="11462695" y="874654"/>
                </a:cubicBezTo>
                <a:cubicBezTo>
                  <a:pt x="11507338" y="891120"/>
                  <a:pt x="11468277" y="926374"/>
                  <a:pt x="11516473" y="928206"/>
                </a:cubicBezTo>
                <a:lnTo>
                  <a:pt x="11585369" y="1004898"/>
                </a:lnTo>
                <a:cubicBezTo>
                  <a:pt x="11627915" y="1047460"/>
                  <a:pt x="11688670" y="1023969"/>
                  <a:pt x="11712382" y="1047864"/>
                </a:cubicBezTo>
                <a:cubicBezTo>
                  <a:pt x="11736094" y="1071759"/>
                  <a:pt x="11860362" y="1135225"/>
                  <a:pt x="11894613" y="1148265"/>
                </a:cubicBezTo>
                <a:cubicBezTo>
                  <a:pt x="11928864" y="1161305"/>
                  <a:pt x="11872782" y="1124390"/>
                  <a:pt x="11917888" y="1126105"/>
                </a:cubicBezTo>
                <a:cubicBezTo>
                  <a:pt x="11967364" y="1138091"/>
                  <a:pt x="11978191" y="1115038"/>
                  <a:pt x="12080164" y="1090885"/>
                </a:cubicBezTo>
                <a:cubicBezTo>
                  <a:pt x="12093592" y="1092452"/>
                  <a:pt x="12126659" y="1037250"/>
                  <a:pt x="12140863" y="1035036"/>
                </a:cubicBezTo>
                <a:lnTo>
                  <a:pt x="12192002" y="1015838"/>
                </a:lnTo>
                <a:lnTo>
                  <a:pt x="12192002" y="1955549"/>
                </a:lnTo>
                <a:lnTo>
                  <a:pt x="12192000" y="1955549"/>
                </a:lnTo>
                <a:lnTo>
                  <a:pt x="12192000" y="2122526"/>
                </a:lnTo>
                <a:lnTo>
                  <a:pt x="0" y="2122526"/>
                </a:lnTo>
                <a:lnTo>
                  <a:pt x="0" y="1348327"/>
                </a:lnTo>
                <a:lnTo>
                  <a:pt x="2" y="1348327"/>
                </a:lnTo>
                <a:lnTo>
                  <a:pt x="2" y="592017"/>
                </a:lnTo>
                <a:lnTo>
                  <a:pt x="15526" y="586548"/>
                </a:lnTo>
                <a:cubicBezTo>
                  <a:pt x="35255" y="585160"/>
                  <a:pt x="72229" y="592802"/>
                  <a:pt x="118381" y="583692"/>
                </a:cubicBezTo>
                <a:lnTo>
                  <a:pt x="292435" y="531887"/>
                </a:lnTo>
                <a:cubicBezTo>
                  <a:pt x="333820" y="524854"/>
                  <a:pt x="366418" y="510849"/>
                  <a:pt x="404015" y="511191"/>
                </a:cubicBezTo>
                <a:cubicBezTo>
                  <a:pt x="415660" y="502454"/>
                  <a:pt x="428065" y="497716"/>
                  <a:pt x="445099" y="505368"/>
                </a:cubicBezTo>
                <a:cubicBezTo>
                  <a:pt x="473049" y="498059"/>
                  <a:pt x="549479" y="473644"/>
                  <a:pt x="571717" y="467338"/>
                </a:cubicBezTo>
                <a:lnTo>
                  <a:pt x="578535" y="467527"/>
                </a:lnTo>
                <a:cubicBezTo>
                  <a:pt x="582714" y="467117"/>
                  <a:pt x="586282" y="465474"/>
                  <a:pt x="596792" y="464875"/>
                </a:cubicBezTo>
                <a:cubicBezTo>
                  <a:pt x="618517" y="457289"/>
                  <a:pt x="688384" y="430106"/>
                  <a:pt x="708875" y="422017"/>
                </a:cubicBezTo>
                <a:cubicBezTo>
                  <a:pt x="714996" y="421315"/>
                  <a:pt x="718074" y="419183"/>
                  <a:pt x="719742" y="416340"/>
                </a:cubicBezTo>
                <a:cubicBezTo>
                  <a:pt x="719843" y="415919"/>
                  <a:pt x="719947" y="415498"/>
                  <a:pt x="720047" y="415078"/>
                </a:cubicBezTo>
                <a:lnTo>
                  <a:pt x="763053" y="414307"/>
                </a:lnTo>
                <a:lnTo>
                  <a:pt x="767901" y="412086"/>
                </a:lnTo>
                <a:lnTo>
                  <a:pt x="797041" y="414293"/>
                </a:lnTo>
                <a:lnTo>
                  <a:pt x="811506" y="413988"/>
                </a:lnTo>
                <a:lnTo>
                  <a:pt x="816809" y="416882"/>
                </a:lnTo>
                <a:cubicBezTo>
                  <a:pt x="821862" y="418352"/>
                  <a:pt x="828232" y="418327"/>
                  <a:pt x="837540" y="414918"/>
                </a:cubicBezTo>
                <a:lnTo>
                  <a:pt x="858269" y="416131"/>
                </a:lnTo>
                <a:cubicBezTo>
                  <a:pt x="864622" y="417683"/>
                  <a:pt x="943264" y="400945"/>
                  <a:pt x="948732" y="404293"/>
                </a:cubicBezTo>
                <a:cubicBezTo>
                  <a:pt x="1007438" y="402718"/>
                  <a:pt x="1078958" y="412604"/>
                  <a:pt x="1149979" y="406698"/>
                </a:cubicBezTo>
                <a:cubicBezTo>
                  <a:pt x="1264076" y="391985"/>
                  <a:pt x="1418281" y="371972"/>
                  <a:pt x="1496110" y="357263"/>
                </a:cubicBezTo>
                <a:cubicBezTo>
                  <a:pt x="1524373" y="323194"/>
                  <a:pt x="1569686" y="343349"/>
                  <a:pt x="1608669" y="331673"/>
                </a:cubicBezTo>
                <a:cubicBezTo>
                  <a:pt x="1628634" y="319376"/>
                  <a:pt x="1652708" y="325981"/>
                  <a:pt x="1675071" y="324776"/>
                </a:cubicBezTo>
                <a:cubicBezTo>
                  <a:pt x="1696661" y="320902"/>
                  <a:pt x="1719608" y="311993"/>
                  <a:pt x="1738204" y="308427"/>
                </a:cubicBezTo>
                <a:lnTo>
                  <a:pt x="1786655" y="303376"/>
                </a:lnTo>
                <a:cubicBezTo>
                  <a:pt x="1814690" y="308462"/>
                  <a:pt x="1843563" y="316239"/>
                  <a:pt x="1873080" y="330998"/>
                </a:cubicBezTo>
                <a:cubicBezTo>
                  <a:pt x="1885328" y="340074"/>
                  <a:pt x="1907076" y="340787"/>
                  <a:pt x="1921650" y="332593"/>
                </a:cubicBezTo>
                <a:cubicBezTo>
                  <a:pt x="1924160" y="331181"/>
                  <a:pt x="1926358" y="329554"/>
                  <a:pt x="1928172" y="327762"/>
                </a:cubicBezTo>
                <a:cubicBezTo>
                  <a:pt x="1964849" y="349443"/>
                  <a:pt x="1978703" y="334060"/>
                  <a:pt x="1997356" y="349707"/>
                </a:cubicBezTo>
                <a:cubicBezTo>
                  <a:pt x="2045552" y="350382"/>
                  <a:pt x="2077539" y="328078"/>
                  <a:pt x="2094665" y="341687"/>
                </a:cubicBezTo>
                <a:cubicBezTo>
                  <a:pt x="2129868" y="337565"/>
                  <a:pt x="2171836" y="328633"/>
                  <a:pt x="2208578" y="324976"/>
                </a:cubicBezTo>
                <a:cubicBezTo>
                  <a:pt x="2233182" y="323400"/>
                  <a:pt x="2276000" y="319205"/>
                  <a:pt x="2315112" y="319743"/>
                </a:cubicBezTo>
                <a:cubicBezTo>
                  <a:pt x="2354027" y="341739"/>
                  <a:pt x="2411581" y="311650"/>
                  <a:pt x="2443255" y="328210"/>
                </a:cubicBezTo>
                <a:lnTo>
                  <a:pt x="2568028" y="342111"/>
                </a:lnTo>
                <a:cubicBezTo>
                  <a:pt x="2608701" y="337537"/>
                  <a:pt x="2582516" y="375805"/>
                  <a:pt x="2646527" y="315870"/>
                </a:cubicBezTo>
                <a:cubicBezTo>
                  <a:pt x="2717602" y="329320"/>
                  <a:pt x="2719299" y="298751"/>
                  <a:pt x="2781569" y="326406"/>
                </a:cubicBezTo>
                <a:lnTo>
                  <a:pt x="3030291" y="348227"/>
                </a:lnTo>
                <a:cubicBezTo>
                  <a:pt x="3072289" y="343635"/>
                  <a:pt x="3082691" y="349641"/>
                  <a:pt x="3142556" y="350870"/>
                </a:cubicBezTo>
                <a:cubicBezTo>
                  <a:pt x="3203390" y="348332"/>
                  <a:pt x="3209724" y="356304"/>
                  <a:pt x="3262356" y="358645"/>
                </a:cubicBezTo>
                <a:cubicBezTo>
                  <a:pt x="3295546" y="360921"/>
                  <a:pt x="3336380" y="362051"/>
                  <a:pt x="3341698" y="364522"/>
                </a:cubicBezTo>
                <a:lnTo>
                  <a:pt x="3344026" y="363547"/>
                </a:lnTo>
                <a:cubicBezTo>
                  <a:pt x="3353997" y="361853"/>
                  <a:pt x="3359859" y="362931"/>
                  <a:pt x="3363888" y="365229"/>
                </a:cubicBezTo>
                <a:lnTo>
                  <a:pt x="3400728" y="382181"/>
                </a:lnTo>
                <a:lnTo>
                  <a:pt x="3473223" y="370133"/>
                </a:lnTo>
                <a:cubicBezTo>
                  <a:pt x="3488625" y="364503"/>
                  <a:pt x="3513943" y="370768"/>
                  <a:pt x="3536135" y="366472"/>
                </a:cubicBezTo>
                <a:cubicBezTo>
                  <a:pt x="3549392" y="369181"/>
                  <a:pt x="3571626" y="354982"/>
                  <a:pt x="3585978" y="356773"/>
                </a:cubicBezTo>
                <a:lnTo>
                  <a:pt x="3594501" y="357463"/>
                </a:lnTo>
                <a:lnTo>
                  <a:pt x="3594736" y="357194"/>
                </a:lnTo>
                <a:cubicBezTo>
                  <a:pt x="3596729" y="356739"/>
                  <a:pt x="3599583" y="356739"/>
                  <a:pt x="3603855" y="357358"/>
                </a:cubicBezTo>
                <a:lnTo>
                  <a:pt x="3610035" y="358720"/>
                </a:lnTo>
                <a:lnTo>
                  <a:pt x="3682513" y="326449"/>
                </a:lnTo>
                <a:cubicBezTo>
                  <a:pt x="3725132" y="319209"/>
                  <a:pt x="3741010" y="317232"/>
                  <a:pt x="3789760" y="302526"/>
                </a:cubicBezTo>
                <a:cubicBezTo>
                  <a:pt x="3829631" y="295662"/>
                  <a:pt x="3861095" y="281792"/>
                  <a:pt x="3897275" y="282288"/>
                </a:cubicBezTo>
                <a:cubicBezTo>
                  <a:pt x="3908538" y="273598"/>
                  <a:pt x="3920509" y="268909"/>
                  <a:pt x="3936846" y="276633"/>
                </a:cubicBezTo>
                <a:cubicBezTo>
                  <a:pt x="3972980" y="267440"/>
                  <a:pt x="3976670" y="252111"/>
                  <a:pt x="4004538" y="259176"/>
                </a:cubicBezTo>
                <a:cubicBezTo>
                  <a:pt x="4016877" y="233368"/>
                  <a:pt x="4021427" y="241744"/>
                  <a:pt x="4033778" y="246608"/>
                </a:cubicBezTo>
                <a:lnTo>
                  <a:pt x="4035363" y="246843"/>
                </a:lnTo>
                <a:lnTo>
                  <a:pt x="4036996" y="243176"/>
                </a:lnTo>
                <a:lnTo>
                  <a:pt x="4042364" y="240742"/>
                </a:lnTo>
                <a:lnTo>
                  <a:pt x="4058954" y="239121"/>
                </a:lnTo>
                <a:lnTo>
                  <a:pt x="4065510" y="239339"/>
                </a:lnTo>
                <a:cubicBezTo>
                  <a:pt x="4069909" y="239180"/>
                  <a:pt x="4072681" y="238679"/>
                  <a:pt x="4074427" y="237895"/>
                </a:cubicBezTo>
                <a:cubicBezTo>
                  <a:pt x="4074466" y="237796"/>
                  <a:pt x="4074507" y="237697"/>
                  <a:pt x="4074546" y="237596"/>
                </a:cubicBezTo>
                <a:lnTo>
                  <a:pt x="4083097" y="236761"/>
                </a:lnTo>
                <a:cubicBezTo>
                  <a:pt x="4099102" y="230874"/>
                  <a:pt x="4124720" y="217294"/>
                  <a:pt x="4142745" y="210228"/>
                </a:cubicBezTo>
                <a:cubicBezTo>
                  <a:pt x="4161277" y="209757"/>
                  <a:pt x="4204215" y="211652"/>
                  <a:pt x="4191248" y="194363"/>
                </a:cubicBezTo>
                <a:cubicBezTo>
                  <a:pt x="4197143" y="193685"/>
                  <a:pt x="4200119" y="191566"/>
                  <a:pt x="4201744" y="188729"/>
                </a:cubicBezTo>
                <a:cubicBezTo>
                  <a:pt x="4201845" y="188309"/>
                  <a:pt x="4201947" y="187890"/>
                  <a:pt x="4202048" y="187470"/>
                </a:cubicBezTo>
                <a:lnTo>
                  <a:pt x="4248116" y="184675"/>
                </a:lnTo>
                <a:lnTo>
                  <a:pt x="4276141" y="186999"/>
                </a:lnTo>
                <a:lnTo>
                  <a:pt x="4290062" y="186753"/>
                </a:lnTo>
                <a:lnTo>
                  <a:pt x="4295143" y="189670"/>
                </a:lnTo>
                <a:cubicBezTo>
                  <a:pt x="4299996" y="191161"/>
                  <a:pt x="4306126" y="191162"/>
                  <a:pt x="4315108" y="187791"/>
                </a:cubicBezTo>
                <a:lnTo>
                  <a:pt x="4316965" y="186450"/>
                </a:lnTo>
                <a:lnTo>
                  <a:pt x="4362875" y="193065"/>
                </a:lnTo>
                <a:cubicBezTo>
                  <a:pt x="4368977" y="194642"/>
                  <a:pt x="4423306" y="188348"/>
                  <a:pt x="4428542" y="191719"/>
                </a:cubicBezTo>
                <a:cubicBezTo>
                  <a:pt x="4462662" y="194921"/>
                  <a:pt x="4457822" y="194180"/>
                  <a:pt x="4515813" y="181068"/>
                </a:cubicBezTo>
                <a:cubicBezTo>
                  <a:pt x="4524746" y="178930"/>
                  <a:pt x="4680151" y="178122"/>
                  <a:pt x="4715526" y="171166"/>
                </a:cubicBezTo>
                <a:cubicBezTo>
                  <a:pt x="4741916" y="171832"/>
                  <a:pt x="4677963" y="180680"/>
                  <a:pt x="4762447" y="162678"/>
                </a:cubicBezTo>
                <a:cubicBezTo>
                  <a:pt x="4784109" y="162698"/>
                  <a:pt x="4806742" y="151552"/>
                  <a:pt x="4840439" y="134910"/>
                </a:cubicBezTo>
                <a:cubicBezTo>
                  <a:pt x="4916356" y="97503"/>
                  <a:pt x="4937025" y="110510"/>
                  <a:pt x="5011513" y="110893"/>
                </a:cubicBezTo>
                <a:cubicBezTo>
                  <a:pt x="5038947" y="76939"/>
                  <a:pt x="5028196" y="106028"/>
                  <a:pt x="5065790" y="94512"/>
                </a:cubicBezTo>
                <a:cubicBezTo>
                  <a:pt x="5064856" y="121900"/>
                  <a:pt x="5108319" y="72464"/>
                  <a:pt x="5121659" y="101083"/>
                </a:cubicBezTo>
                <a:cubicBezTo>
                  <a:pt x="5128079" y="98081"/>
                  <a:pt x="5133876" y="94270"/>
                  <a:pt x="5139595" y="90230"/>
                </a:cubicBezTo>
                <a:lnTo>
                  <a:pt x="5142598" y="88129"/>
                </a:lnTo>
                <a:lnTo>
                  <a:pt x="5156554" y="84729"/>
                </a:lnTo>
                <a:lnTo>
                  <a:pt x="5174660" y="77506"/>
                </a:lnTo>
                <a:lnTo>
                  <a:pt x="5222961" y="74516"/>
                </a:lnTo>
                <a:cubicBezTo>
                  <a:pt x="5230550" y="71886"/>
                  <a:pt x="5251598" y="63576"/>
                  <a:pt x="5261763" y="63392"/>
                </a:cubicBezTo>
                <a:lnTo>
                  <a:pt x="5381667" y="42975"/>
                </a:lnTo>
                <a:cubicBezTo>
                  <a:pt x="5391827" y="39989"/>
                  <a:pt x="5429368" y="35305"/>
                  <a:pt x="5432760" y="25273"/>
                </a:cubicBezTo>
                <a:cubicBezTo>
                  <a:pt x="5439009" y="12982"/>
                  <a:pt x="5478134" y="27048"/>
                  <a:pt x="5470905" y="14020"/>
                </a:cubicBezTo>
                <a:lnTo>
                  <a:pt x="5626960"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55" name="Picture Placeholder 54">
            <a:extLst>
              <a:ext uri="{FF2B5EF4-FFF2-40B4-BE49-F238E27FC236}">
                <a16:creationId xmlns:a16="http://schemas.microsoft.com/office/drawing/2014/main" id="{F3CA1D1D-8AC9-4DC2-B4AE-56AEBDEFC7BA}"/>
              </a:ext>
            </a:extLst>
          </p:cNvPr>
          <p:cNvSpPr>
            <a:spLocks noGrp="1"/>
          </p:cNvSpPr>
          <p:nvPr>
            <p:ph type="pic" sz="quarter" idx="10" hasCustomPrompt="1"/>
          </p:nvPr>
        </p:nvSpPr>
        <p:spPr>
          <a:xfrm>
            <a:off x="1" y="0"/>
            <a:ext cx="12191999" cy="6062663"/>
          </a:xfrm>
          <a:custGeom>
            <a:avLst/>
            <a:gdLst>
              <a:gd name="connsiteX0" fmla="*/ 0 w 12191999"/>
              <a:gd name="connsiteY0" fmla="*/ 0 h 6062663"/>
              <a:gd name="connsiteX1" fmla="*/ 12191999 w 12191999"/>
              <a:gd name="connsiteY1" fmla="*/ 0 h 6062663"/>
              <a:gd name="connsiteX2" fmla="*/ 12191999 w 12191999"/>
              <a:gd name="connsiteY2" fmla="*/ 6062663 h 6062663"/>
              <a:gd name="connsiteX3" fmla="*/ 12191998 w 12191999"/>
              <a:gd name="connsiteY3" fmla="*/ 6062663 h 6062663"/>
              <a:gd name="connsiteX4" fmla="*/ 12191998 w 12191999"/>
              <a:gd name="connsiteY4" fmla="*/ 5840727 h 6062663"/>
              <a:gd name="connsiteX5" fmla="*/ 12140859 w 12191999"/>
              <a:gd name="connsiteY5" fmla="*/ 5858383 h 6062663"/>
              <a:gd name="connsiteX6" fmla="*/ 12080160 w 12191999"/>
              <a:gd name="connsiteY6" fmla="*/ 5909745 h 6062663"/>
              <a:gd name="connsiteX7" fmla="*/ 11917884 w 12191999"/>
              <a:gd name="connsiteY7" fmla="*/ 5942135 h 6062663"/>
              <a:gd name="connsiteX8" fmla="*/ 11894609 w 12191999"/>
              <a:gd name="connsiteY8" fmla="*/ 5962515 h 6062663"/>
              <a:gd name="connsiteX9" fmla="*/ 11712378 w 12191999"/>
              <a:gd name="connsiteY9" fmla="*/ 5870180 h 6062663"/>
              <a:gd name="connsiteX10" fmla="*/ 11585365 w 12191999"/>
              <a:gd name="connsiteY10" fmla="*/ 5830666 h 6062663"/>
              <a:gd name="connsiteX11" fmla="*/ 11516469 w 12191999"/>
              <a:gd name="connsiteY11" fmla="*/ 5760136 h 6062663"/>
              <a:gd name="connsiteX12" fmla="*/ 11462691 w 12191999"/>
              <a:gd name="connsiteY12" fmla="*/ 5710886 h 6062663"/>
              <a:gd name="connsiteX13" fmla="*/ 11369711 w 12191999"/>
              <a:gd name="connsiteY13" fmla="*/ 5654352 h 6062663"/>
              <a:gd name="connsiteX14" fmla="*/ 11273968 w 12191999"/>
              <a:gd name="connsiteY14" fmla="*/ 5599478 h 6062663"/>
              <a:gd name="connsiteX15" fmla="*/ 11195083 w 12191999"/>
              <a:gd name="connsiteY15" fmla="*/ 5580148 h 6062663"/>
              <a:gd name="connsiteX16" fmla="*/ 11143407 w 12191999"/>
              <a:gd name="connsiteY16" fmla="*/ 5580743 h 6062663"/>
              <a:gd name="connsiteX17" fmla="*/ 11085934 w 12191999"/>
              <a:gd name="connsiteY17" fmla="*/ 5572237 h 6062663"/>
              <a:gd name="connsiteX18" fmla="*/ 11030952 w 12191999"/>
              <a:gd name="connsiteY18" fmla="*/ 5569587 h 6062663"/>
              <a:gd name="connsiteX19" fmla="*/ 10951059 w 12191999"/>
              <a:gd name="connsiteY19" fmla="*/ 5573961 h 6062663"/>
              <a:gd name="connsiteX20" fmla="*/ 10857720 w 12191999"/>
              <a:gd name="connsiteY20" fmla="*/ 5561929 h 6062663"/>
              <a:gd name="connsiteX21" fmla="*/ 10644615 w 12191999"/>
              <a:gd name="connsiteY21" fmla="*/ 5505722 h 6062663"/>
              <a:gd name="connsiteX22" fmla="*/ 10519276 w 12191999"/>
              <a:gd name="connsiteY22" fmla="*/ 5487102 h 6062663"/>
              <a:gd name="connsiteX23" fmla="*/ 10445980 w 12191999"/>
              <a:gd name="connsiteY23" fmla="*/ 5485210 h 6062663"/>
              <a:gd name="connsiteX24" fmla="*/ 10383864 w 12191999"/>
              <a:gd name="connsiteY24" fmla="*/ 5481672 h 6062663"/>
              <a:gd name="connsiteX25" fmla="*/ 10336851 w 12191999"/>
              <a:gd name="connsiteY25" fmla="*/ 5481110 h 6062663"/>
              <a:gd name="connsiteX26" fmla="*/ 10261097 w 12191999"/>
              <a:gd name="connsiteY26" fmla="*/ 5472142 h 6062663"/>
              <a:gd name="connsiteX27" fmla="*/ 10126496 w 12191999"/>
              <a:gd name="connsiteY27" fmla="*/ 5461552 h 6062663"/>
              <a:gd name="connsiteX28" fmla="*/ 10082165 w 12191999"/>
              <a:gd name="connsiteY28" fmla="*/ 5459626 h 6062663"/>
              <a:gd name="connsiteX29" fmla="*/ 10039236 w 12191999"/>
              <a:gd name="connsiteY29" fmla="*/ 5461156 h 6062663"/>
              <a:gd name="connsiteX30" fmla="*/ 9960015 w 12191999"/>
              <a:gd name="connsiteY30" fmla="*/ 5446888 h 6062663"/>
              <a:gd name="connsiteX31" fmla="*/ 9847788 w 12191999"/>
              <a:gd name="connsiteY31" fmla="*/ 5440663 h 6062663"/>
              <a:gd name="connsiteX32" fmla="*/ 9728305 w 12191999"/>
              <a:gd name="connsiteY32" fmla="*/ 5422080 h 6062663"/>
              <a:gd name="connsiteX33" fmla="*/ 9584503 w 12191999"/>
              <a:gd name="connsiteY33" fmla="*/ 5411577 h 6062663"/>
              <a:gd name="connsiteX34" fmla="*/ 9343048 w 12191999"/>
              <a:gd name="connsiteY34" fmla="*/ 5369547 h 6062663"/>
              <a:gd name="connsiteX35" fmla="*/ 9231366 w 12191999"/>
              <a:gd name="connsiteY35" fmla="*/ 5321812 h 6062663"/>
              <a:gd name="connsiteX36" fmla="*/ 9194806 w 12191999"/>
              <a:gd name="connsiteY36" fmla="*/ 5312543 h 6062663"/>
              <a:gd name="connsiteX37" fmla="*/ 9189242 w 12191999"/>
              <a:gd name="connsiteY37" fmla="*/ 5304046 h 6062663"/>
              <a:gd name="connsiteX38" fmla="*/ 9151228 w 12191999"/>
              <a:gd name="connsiteY38" fmla="*/ 5293744 h 6062663"/>
              <a:gd name="connsiteX39" fmla="*/ 9150206 w 12191999"/>
              <a:gd name="connsiteY39" fmla="*/ 5294724 h 6062663"/>
              <a:gd name="connsiteX40" fmla="*/ 9137315 w 12191999"/>
              <a:gd name="connsiteY40" fmla="*/ 5296719 h 6062663"/>
              <a:gd name="connsiteX41" fmla="*/ 9113809 w 12191999"/>
              <a:gd name="connsiteY41" fmla="*/ 5297975 h 6062663"/>
              <a:gd name="connsiteX42" fmla="*/ 9053450 w 12191999"/>
              <a:gd name="connsiteY42" fmla="*/ 5305621 h 6062663"/>
              <a:gd name="connsiteX43" fmla="*/ 9005483 w 12191999"/>
              <a:gd name="connsiteY43" fmla="*/ 5302600 h 6062663"/>
              <a:gd name="connsiteX44" fmla="*/ 9005198 w 12191999"/>
              <a:gd name="connsiteY44" fmla="*/ 5302821 h 6062663"/>
              <a:gd name="connsiteX45" fmla="*/ 8996229 w 12191999"/>
              <a:gd name="connsiteY45" fmla="*/ 5301707 h 6062663"/>
              <a:gd name="connsiteX46" fmla="*/ 8990391 w 12191999"/>
              <a:gd name="connsiteY46" fmla="*/ 5299811 h 6062663"/>
              <a:gd name="connsiteX47" fmla="*/ 8974334 w 12191999"/>
              <a:gd name="connsiteY47" fmla="*/ 5296845 h 6062663"/>
              <a:gd name="connsiteX48" fmla="*/ 8968008 w 12191999"/>
              <a:gd name="connsiteY48" fmla="*/ 5297488 h 6062663"/>
              <a:gd name="connsiteX49" fmla="*/ 8963045 w 12191999"/>
              <a:gd name="connsiteY49" fmla="*/ 5299535 h 6062663"/>
              <a:gd name="connsiteX50" fmla="*/ 8928985 w 12191999"/>
              <a:gd name="connsiteY50" fmla="*/ 5302466 h 6062663"/>
              <a:gd name="connsiteX51" fmla="*/ 8752441 w 12191999"/>
              <a:gd name="connsiteY51" fmla="*/ 5284780 h 6062663"/>
              <a:gd name="connsiteX52" fmla="*/ 8707844 w 12191999"/>
              <a:gd name="connsiteY52" fmla="*/ 5282847 h 6062663"/>
              <a:gd name="connsiteX53" fmla="*/ 8596068 w 12191999"/>
              <a:gd name="connsiteY53" fmla="*/ 5274964 h 6062663"/>
              <a:gd name="connsiteX54" fmla="*/ 8525227 w 12191999"/>
              <a:gd name="connsiteY54" fmla="*/ 5288614 h 6062663"/>
              <a:gd name="connsiteX55" fmla="*/ 8510980 w 12191999"/>
              <a:gd name="connsiteY55" fmla="*/ 5283174 h 6062663"/>
              <a:gd name="connsiteX56" fmla="*/ 8506164 w 12191999"/>
              <a:gd name="connsiteY56" fmla="*/ 5280414 h 6062663"/>
              <a:gd name="connsiteX57" fmla="*/ 8497965 w 12191999"/>
              <a:gd name="connsiteY57" fmla="*/ 5277896 h 6062663"/>
              <a:gd name="connsiteX58" fmla="*/ 8497591 w 12191999"/>
              <a:gd name="connsiteY58" fmla="*/ 5278061 h 6062663"/>
              <a:gd name="connsiteX59" fmla="*/ 8490246 w 12191999"/>
              <a:gd name="connsiteY59" fmla="*/ 5275256 h 6062663"/>
              <a:gd name="connsiteX60" fmla="*/ 8367179 w 12191999"/>
              <a:gd name="connsiteY60" fmla="*/ 5262342 h 6062663"/>
              <a:gd name="connsiteX61" fmla="*/ 8353796 w 12191999"/>
              <a:gd name="connsiteY61" fmla="*/ 5262163 h 6062663"/>
              <a:gd name="connsiteX62" fmla="*/ 8352369 w 12191999"/>
              <a:gd name="connsiteY62" fmla="*/ 5262936 h 6062663"/>
              <a:gd name="connsiteX63" fmla="*/ 8320101 w 12191999"/>
              <a:gd name="connsiteY63" fmla="*/ 5246917 h 6062663"/>
              <a:gd name="connsiteX64" fmla="*/ 8314429 w 12191999"/>
              <a:gd name="connsiteY64" fmla="*/ 5246617 h 6062663"/>
              <a:gd name="connsiteX65" fmla="*/ 8295170 w 12191999"/>
              <a:gd name="connsiteY65" fmla="*/ 5233839 h 6062663"/>
              <a:gd name="connsiteX66" fmla="*/ 8284273 w 12191999"/>
              <a:gd name="connsiteY66" fmla="*/ 5228484 h 6062663"/>
              <a:gd name="connsiteX67" fmla="*/ 8283146 w 12191999"/>
              <a:gd name="connsiteY67" fmla="*/ 5224398 h 6062663"/>
              <a:gd name="connsiteX68" fmla="*/ 8266072 w 12191999"/>
              <a:gd name="connsiteY68" fmla="*/ 5217799 h 6062663"/>
              <a:gd name="connsiteX69" fmla="*/ 8263373 w 12191999"/>
              <a:gd name="connsiteY69" fmla="*/ 5218011 h 6062663"/>
              <a:gd name="connsiteX70" fmla="*/ 8252030 w 12191999"/>
              <a:gd name="connsiteY70" fmla="*/ 5208958 h 6062663"/>
              <a:gd name="connsiteX71" fmla="*/ 8245831 w 12191999"/>
              <a:gd name="connsiteY71" fmla="*/ 5197010 h 6062663"/>
              <a:gd name="connsiteX72" fmla="*/ 8090268 w 12191999"/>
              <a:gd name="connsiteY72" fmla="*/ 5154558 h 6062663"/>
              <a:gd name="connsiteX73" fmla="*/ 7905404 w 12191999"/>
              <a:gd name="connsiteY73" fmla="*/ 5115957 h 6062663"/>
              <a:gd name="connsiteX74" fmla="*/ 7718741 w 12191999"/>
              <a:gd name="connsiteY74" fmla="*/ 5092308 h 6062663"/>
              <a:gd name="connsiteX75" fmla="*/ 7614343 w 12191999"/>
              <a:gd name="connsiteY75" fmla="*/ 5095500 h 6062663"/>
              <a:gd name="connsiteX76" fmla="*/ 7527539 w 12191999"/>
              <a:gd name="connsiteY76" fmla="*/ 5090141 h 6062663"/>
              <a:gd name="connsiteX77" fmla="*/ 7519567 w 12191999"/>
              <a:gd name="connsiteY77" fmla="*/ 5087793 h 6062663"/>
              <a:gd name="connsiteX78" fmla="*/ 7507408 w 12191999"/>
              <a:gd name="connsiteY78" fmla="*/ 5086565 h 6062663"/>
              <a:gd name="connsiteX79" fmla="*/ 7507036 w 12191999"/>
              <a:gd name="connsiteY79" fmla="*/ 5086866 h 6062663"/>
              <a:gd name="connsiteX80" fmla="*/ 7495791 w 12191999"/>
              <a:gd name="connsiteY80" fmla="*/ 5085070 h 6062663"/>
              <a:gd name="connsiteX81" fmla="*/ 7405387 w 12191999"/>
              <a:gd name="connsiteY81" fmla="*/ 5092524 h 6062663"/>
              <a:gd name="connsiteX82" fmla="*/ 7312176 w 12191999"/>
              <a:gd name="connsiteY82" fmla="*/ 5101348 h 6062663"/>
              <a:gd name="connsiteX83" fmla="*/ 7310849 w 12191999"/>
              <a:gd name="connsiteY83" fmla="*/ 5102675 h 6062663"/>
              <a:gd name="connsiteX84" fmla="*/ 7218556 w 12191999"/>
              <a:gd name="connsiteY84" fmla="*/ 5079454 h 6062663"/>
              <a:gd name="connsiteX85" fmla="*/ 7201098 w 12191999"/>
              <a:gd name="connsiteY85" fmla="*/ 5075270 h 6062663"/>
              <a:gd name="connsiteX86" fmla="*/ 7197000 w 12191999"/>
              <a:gd name="connsiteY86" fmla="*/ 5070342 h 6062663"/>
              <a:gd name="connsiteX87" fmla="*/ 7170804 w 12191999"/>
              <a:gd name="connsiteY87" fmla="*/ 5066068 h 6062663"/>
              <a:gd name="connsiteX88" fmla="*/ 7096984 w 12191999"/>
              <a:gd name="connsiteY88" fmla="*/ 5054822 h 6062663"/>
              <a:gd name="connsiteX89" fmla="*/ 7018492 w 12191999"/>
              <a:gd name="connsiteY89" fmla="*/ 5055166 h 6062663"/>
              <a:gd name="connsiteX90" fmla="*/ 6904142 w 12191999"/>
              <a:gd name="connsiteY90" fmla="*/ 5028031 h 6062663"/>
              <a:gd name="connsiteX91" fmla="*/ 6708218 w 12191999"/>
              <a:gd name="connsiteY91" fmla="*/ 5002322 h 6062663"/>
              <a:gd name="connsiteX92" fmla="*/ 6549451 w 12191999"/>
              <a:gd name="connsiteY92" fmla="*/ 4975857 h 6062663"/>
              <a:gd name="connsiteX93" fmla="*/ 6317556 w 12191999"/>
              <a:gd name="connsiteY93" fmla="*/ 4932817 h 6062663"/>
              <a:gd name="connsiteX94" fmla="*/ 6168670 w 12191999"/>
              <a:gd name="connsiteY94" fmla="*/ 4930898 h 6062663"/>
              <a:gd name="connsiteX95" fmla="*/ 6073844 w 12191999"/>
              <a:gd name="connsiteY95" fmla="*/ 4912080 h 6062663"/>
              <a:gd name="connsiteX96" fmla="*/ 6068526 w 12191999"/>
              <a:gd name="connsiteY96" fmla="*/ 4913494 h 6062663"/>
              <a:gd name="connsiteX97" fmla="*/ 6048634 w 12191999"/>
              <a:gd name="connsiteY97" fmla="*/ 4912866 h 6062663"/>
              <a:gd name="connsiteX98" fmla="*/ 6041279 w 12191999"/>
              <a:gd name="connsiteY98" fmla="*/ 4920544 h 6062663"/>
              <a:gd name="connsiteX99" fmla="*/ 6010087 w 12191999"/>
              <a:gd name="connsiteY99" fmla="*/ 4925228 h 6062663"/>
              <a:gd name="connsiteX100" fmla="*/ 5957372 w 12191999"/>
              <a:gd name="connsiteY100" fmla="*/ 4921876 h 6062663"/>
              <a:gd name="connsiteX101" fmla="*/ 5758915 w 12191999"/>
              <a:gd name="connsiteY101" fmla="*/ 4907445 h 6062663"/>
              <a:gd name="connsiteX102" fmla="*/ 5626957 w 12191999"/>
              <a:gd name="connsiteY102" fmla="*/ 4906504 h 6062663"/>
              <a:gd name="connsiteX103" fmla="*/ 5470902 w 12191999"/>
              <a:gd name="connsiteY103" fmla="*/ 4919398 h 6062663"/>
              <a:gd name="connsiteX104" fmla="*/ 5432757 w 12191999"/>
              <a:gd name="connsiteY104" fmla="*/ 4929747 h 6062663"/>
              <a:gd name="connsiteX105" fmla="*/ 5381664 w 12191999"/>
              <a:gd name="connsiteY105" fmla="*/ 4946027 h 6062663"/>
              <a:gd name="connsiteX106" fmla="*/ 5261760 w 12191999"/>
              <a:gd name="connsiteY106" fmla="*/ 4964803 h 6062663"/>
              <a:gd name="connsiteX107" fmla="*/ 5222958 w 12191999"/>
              <a:gd name="connsiteY107" fmla="*/ 4975033 h 6062663"/>
              <a:gd name="connsiteX108" fmla="*/ 5174658 w 12191999"/>
              <a:gd name="connsiteY108" fmla="*/ 4977783 h 6062663"/>
              <a:gd name="connsiteX109" fmla="*/ 5156551 w 12191999"/>
              <a:gd name="connsiteY109" fmla="*/ 4984426 h 6062663"/>
              <a:gd name="connsiteX110" fmla="*/ 5142596 w 12191999"/>
              <a:gd name="connsiteY110" fmla="*/ 4987553 h 6062663"/>
              <a:gd name="connsiteX111" fmla="*/ 5139592 w 12191999"/>
              <a:gd name="connsiteY111" fmla="*/ 4989485 h 6062663"/>
              <a:gd name="connsiteX112" fmla="*/ 5121656 w 12191999"/>
              <a:gd name="connsiteY112" fmla="*/ 4999466 h 6062663"/>
              <a:gd name="connsiteX113" fmla="*/ 5065787 w 12191999"/>
              <a:gd name="connsiteY113" fmla="*/ 4993423 h 6062663"/>
              <a:gd name="connsiteX114" fmla="*/ 5011510 w 12191999"/>
              <a:gd name="connsiteY114" fmla="*/ 5008488 h 6062663"/>
              <a:gd name="connsiteX115" fmla="*/ 4840436 w 12191999"/>
              <a:gd name="connsiteY115" fmla="*/ 5030575 h 6062663"/>
              <a:gd name="connsiteX116" fmla="*/ 4762444 w 12191999"/>
              <a:gd name="connsiteY116" fmla="*/ 5056112 h 6062663"/>
              <a:gd name="connsiteX117" fmla="*/ 4723182 w 12191999"/>
              <a:gd name="connsiteY117" fmla="*/ 5064402 h 6062663"/>
              <a:gd name="connsiteX118" fmla="*/ 4721836 w 12191999"/>
              <a:gd name="connsiteY118" fmla="*/ 5064781 h 6062663"/>
              <a:gd name="connsiteX119" fmla="*/ 4721651 w 12191999"/>
              <a:gd name="connsiteY119" fmla="*/ 5064438 h 6062663"/>
              <a:gd name="connsiteX120" fmla="*/ 4715523 w 12191999"/>
              <a:gd name="connsiteY120" fmla="*/ 5063918 h 6062663"/>
              <a:gd name="connsiteX121" fmla="*/ 4515811 w 12191999"/>
              <a:gd name="connsiteY121" fmla="*/ 5073025 h 6062663"/>
              <a:gd name="connsiteX122" fmla="*/ 4428540 w 12191999"/>
              <a:gd name="connsiteY122" fmla="*/ 5082820 h 6062663"/>
              <a:gd name="connsiteX123" fmla="*/ 4362873 w 12191999"/>
              <a:gd name="connsiteY123" fmla="*/ 5084058 h 6062663"/>
              <a:gd name="connsiteX124" fmla="*/ 4316963 w 12191999"/>
              <a:gd name="connsiteY124" fmla="*/ 5077974 h 6062663"/>
              <a:gd name="connsiteX125" fmla="*/ 4315106 w 12191999"/>
              <a:gd name="connsiteY125" fmla="*/ 5079208 h 6062663"/>
              <a:gd name="connsiteX126" fmla="*/ 4295141 w 12191999"/>
              <a:gd name="connsiteY126" fmla="*/ 5080936 h 6062663"/>
              <a:gd name="connsiteX127" fmla="*/ 4290060 w 12191999"/>
              <a:gd name="connsiteY127" fmla="*/ 5078253 h 6062663"/>
              <a:gd name="connsiteX128" fmla="*/ 4276139 w 12191999"/>
              <a:gd name="connsiteY128" fmla="*/ 5078479 h 6062663"/>
              <a:gd name="connsiteX129" fmla="*/ 4248114 w 12191999"/>
              <a:gd name="connsiteY129" fmla="*/ 5076342 h 6062663"/>
              <a:gd name="connsiteX130" fmla="*/ 4202046 w 12191999"/>
              <a:gd name="connsiteY130" fmla="*/ 5078912 h 6062663"/>
              <a:gd name="connsiteX131" fmla="*/ 4201742 w 12191999"/>
              <a:gd name="connsiteY131" fmla="*/ 5080070 h 6062663"/>
              <a:gd name="connsiteX132" fmla="*/ 4191245 w 12191999"/>
              <a:gd name="connsiteY132" fmla="*/ 5085252 h 6062663"/>
              <a:gd name="connsiteX133" fmla="*/ 4142742 w 12191999"/>
              <a:gd name="connsiteY133" fmla="*/ 5099842 h 6062663"/>
              <a:gd name="connsiteX134" fmla="*/ 4083094 w 12191999"/>
              <a:gd name="connsiteY134" fmla="*/ 5124243 h 6062663"/>
              <a:gd name="connsiteX135" fmla="*/ 4074543 w 12191999"/>
              <a:gd name="connsiteY135" fmla="*/ 5125011 h 6062663"/>
              <a:gd name="connsiteX136" fmla="*/ 4074424 w 12191999"/>
              <a:gd name="connsiteY136" fmla="*/ 5125286 h 6062663"/>
              <a:gd name="connsiteX137" fmla="*/ 4065507 w 12191999"/>
              <a:gd name="connsiteY137" fmla="*/ 5126614 h 6062663"/>
              <a:gd name="connsiteX138" fmla="*/ 4058951 w 12191999"/>
              <a:gd name="connsiteY138" fmla="*/ 5126414 h 6062663"/>
              <a:gd name="connsiteX139" fmla="*/ 4042361 w 12191999"/>
              <a:gd name="connsiteY139" fmla="*/ 5127904 h 6062663"/>
              <a:gd name="connsiteX140" fmla="*/ 4036993 w 12191999"/>
              <a:gd name="connsiteY140" fmla="*/ 5130143 h 6062663"/>
              <a:gd name="connsiteX141" fmla="*/ 4035360 w 12191999"/>
              <a:gd name="connsiteY141" fmla="*/ 5133515 h 6062663"/>
              <a:gd name="connsiteX142" fmla="*/ 4033775 w 12191999"/>
              <a:gd name="connsiteY142" fmla="*/ 5133299 h 6062663"/>
              <a:gd name="connsiteX143" fmla="*/ 4004535 w 12191999"/>
              <a:gd name="connsiteY143" fmla="*/ 5144857 h 6062663"/>
              <a:gd name="connsiteX144" fmla="*/ 3936843 w 12191999"/>
              <a:gd name="connsiteY144" fmla="*/ 5160912 h 6062663"/>
              <a:gd name="connsiteX145" fmla="*/ 3897272 w 12191999"/>
              <a:gd name="connsiteY145" fmla="*/ 5166113 h 6062663"/>
              <a:gd name="connsiteX146" fmla="*/ 3789758 w 12191999"/>
              <a:gd name="connsiteY146" fmla="*/ 5184725 h 6062663"/>
              <a:gd name="connsiteX147" fmla="*/ 3682511 w 12191999"/>
              <a:gd name="connsiteY147" fmla="*/ 5206726 h 6062663"/>
              <a:gd name="connsiteX148" fmla="*/ 3610033 w 12191999"/>
              <a:gd name="connsiteY148" fmla="*/ 5236404 h 6062663"/>
              <a:gd name="connsiteX149" fmla="*/ 3603853 w 12191999"/>
              <a:gd name="connsiteY149" fmla="*/ 5235151 h 6062663"/>
              <a:gd name="connsiteX150" fmla="*/ 3594734 w 12191999"/>
              <a:gd name="connsiteY150" fmla="*/ 5235000 h 6062663"/>
              <a:gd name="connsiteX151" fmla="*/ 3594499 w 12191999"/>
              <a:gd name="connsiteY151" fmla="*/ 5235248 h 6062663"/>
              <a:gd name="connsiteX152" fmla="*/ 3585976 w 12191999"/>
              <a:gd name="connsiteY152" fmla="*/ 5234613 h 6062663"/>
              <a:gd name="connsiteX153" fmla="*/ 3536133 w 12191999"/>
              <a:gd name="connsiteY153" fmla="*/ 5243533 h 6062663"/>
              <a:gd name="connsiteX154" fmla="*/ 3473221 w 12191999"/>
              <a:gd name="connsiteY154" fmla="*/ 5246900 h 6062663"/>
              <a:gd name="connsiteX155" fmla="*/ 3400726 w 12191999"/>
              <a:gd name="connsiteY155" fmla="*/ 5257980 h 6062663"/>
              <a:gd name="connsiteX156" fmla="*/ 3363886 w 12191999"/>
              <a:gd name="connsiteY156" fmla="*/ 5242390 h 6062663"/>
              <a:gd name="connsiteX157" fmla="*/ 3344024 w 12191999"/>
              <a:gd name="connsiteY157" fmla="*/ 5240843 h 6062663"/>
              <a:gd name="connsiteX158" fmla="*/ 3341696 w 12191999"/>
              <a:gd name="connsiteY158" fmla="*/ 5241740 h 6062663"/>
              <a:gd name="connsiteX159" fmla="*/ 3262354 w 12191999"/>
              <a:gd name="connsiteY159" fmla="*/ 5236335 h 6062663"/>
              <a:gd name="connsiteX160" fmla="*/ 3142554 w 12191999"/>
              <a:gd name="connsiteY160" fmla="*/ 5229184 h 6062663"/>
              <a:gd name="connsiteX161" fmla="*/ 3030289 w 12191999"/>
              <a:gd name="connsiteY161" fmla="*/ 5226754 h 6062663"/>
              <a:gd name="connsiteX162" fmla="*/ 2781567 w 12191999"/>
              <a:gd name="connsiteY162" fmla="*/ 5206686 h 6062663"/>
              <a:gd name="connsiteX163" fmla="*/ 2646525 w 12191999"/>
              <a:gd name="connsiteY163" fmla="*/ 5196996 h 6062663"/>
              <a:gd name="connsiteX164" fmla="*/ 2568026 w 12191999"/>
              <a:gd name="connsiteY164" fmla="*/ 5221129 h 6062663"/>
              <a:gd name="connsiteX165" fmla="*/ 2443253 w 12191999"/>
              <a:gd name="connsiteY165" fmla="*/ 5208345 h 6062663"/>
              <a:gd name="connsiteX166" fmla="*/ 2315110 w 12191999"/>
              <a:gd name="connsiteY166" fmla="*/ 5200558 h 6062663"/>
              <a:gd name="connsiteX167" fmla="*/ 2208576 w 12191999"/>
              <a:gd name="connsiteY167" fmla="*/ 5205371 h 6062663"/>
              <a:gd name="connsiteX168" fmla="*/ 2094663 w 12191999"/>
              <a:gd name="connsiteY168" fmla="*/ 5220739 h 6062663"/>
              <a:gd name="connsiteX169" fmla="*/ 1997354 w 12191999"/>
              <a:gd name="connsiteY169" fmla="*/ 5228115 h 6062663"/>
              <a:gd name="connsiteX170" fmla="*/ 1928170 w 12191999"/>
              <a:gd name="connsiteY170" fmla="*/ 5207933 h 6062663"/>
              <a:gd name="connsiteX171" fmla="*/ 1921648 w 12191999"/>
              <a:gd name="connsiteY171" fmla="*/ 5212376 h 6062663"/>
              <a:gd name="connsiteX172" fmla="*/ 1873078 w 12191999"/>
              <a:gd name="connsiteY172" fmla="*/ 5210909 h 6062663"/>
              <a:gd name="connsiteX173" fmla="*/ 1786653 w 12191999"/>
              <a:gd name="connsiteY173" fmla="*/ 5185506 h 6062663"/>
              <a:gd name="connsiteX174" fmla="*/ 1738202 w 12191999"/>
              <a:gd name="connsiteY174" fmla="*/ 5190151 h 6062663"/>
              <a:gd name="connsiteX175" fmla="*/ 1675069 w 12191999"/>
              <a:gd name="connsiteY175" fmla="*/ 5205187 h 6062663"/>
              <a:gd name="connsiteX176" fmla="*/ 1608667 w 12191999"/>
              <a:gd name="connsiteY176" fmla="*/ 5211530 h 6062663"/>
              <a:gd name="connsiteX177" fmla="*/ 1496108 w 12191999"/>
              <a:gd name="connsiteY177" fmla="*/ 5235064 h 6062663"/>
              <a:gd name="connsiteX178" fmla="*/ 1149977 w 12191999"/>
              <a:gd name="connsiteY178" fmla="*/ 5280527 h 6062663"/>
              <a:gd name="connsiteX179" fmla="*/ 948730 w 12191999"/>
              <a:gd name="connsiteY179" fmla="*/ 5278315 h 6062663"/>
              <a:gd name="connsiteX180" fmla="*/ 858267 w 12191999"/>
              <a:gd name="connsiteY180" fmla="*/ 5289202 h 6062663"/>
              <a:gd name="connsiteX181" fmla="*/ 837538 w 12191999"/>
              <a:gd name="connsiteY181" fmla="*/ 5288087 h 6062663"/>
              <a:gd name="connsiteX182" fmla="*/ 816807 w 12191999"/>
              <a:gd name="connsiteY182" fmla="*/ 5289893 h 6062663"/>
              <a:gd name="connsiteX183" fmla="*/ 811504 w 12191999"/>
              <a:gd name="connsiteY183" fmla="*/ 5287231 h 6062663"/>
              <a:gd name="connsiteX184" fmla="*/ 797039 w 12191999"/>
              <a:gd name="connsiteY184" fmla="*/ 5287512 h 6062663"/>
              <a:gd name="connsiteX185" fmla="*/ 767899 w 12191999"/>
              <a:gd name="connsiteY185" fmla="*/ 5285482 h 6062663"/>
              <a:gd name="connsiteX186" fmla="*/ 763051 w 12191999"/>
              <a:gd name="connsiteY186" fmla="*/ 5287525 h 6062663"/>
              <a:gd name="connsiteX187" fmla="*/ 720045 w 12191999"/>
              <a:gd name="connsiteY187" fmla="*/ 5288234 h 6062663"/>
              <a:gd name="connsiteX188" fmla="*/ 719740 w 12191999"/>
              <a:gd name="connsiteY188" fmla="*/ 5289394 h 6062663"/>
              <a:gd name="connsiteX189" fmla="*/ 708873 w 12191999"/>
              <a:gd name="connsiteY189" fmla="*/ 5294615 h 6062663"/>
              <a:gd name="connsiteX190" fmla="*/ 596790 w 12191999"/>
              <a:gd name="connsiteY190" fmla="*/ 5334030 h 6062663"/>
              <a:gd name="connsiteX191" fmla="*/ 578533 w 12191999"/>
              <a:gd name="connsiteY191" fmla="*/ 5336469 h 6062663"/>
              <a:gd name="connsiteX192" fmla="*/ 571715 w 12191999"/>
              <a:gd name="connsiteY192" fmla="*/ 5336295 h 6062663"/>
              <a:gd name="connsiteX193" fmla="*/ 445097 w 12191999"/>
              <a:gd name="connsiteY193" fmla="*/ 5371270 h 6062663"/>
              <a:gd name="connsiteX194" fmla="*/ 404013 w 12191999"/>
              <a:gd name="connsiteY194" fmla="*/ 5376625 h 6062663"/>
              <a:gd name="connsiteX195" fmla="*/ 292433 w 12191999"/>
              <a:gd name="connsiteY195" fmla="*/ 5395658 h 6062663"/>
              <a:gd name="connsiteX196" fmla="*/ 118379 w 12191999"/>
              <a:gd name="connsiteY196" fmla="*/ 5443301 h 6062663"/>
              <a:gd name="connsiteX197" fmla="*/ 15524 w 12191999"/>
              <a:gd name="connsiteY197" fmla="*/ 5445927 h 6062663"/>
              <a:gd name="connsiteX198" fmla="*/ 0 w 12191999"/>
              <a:gd name="connsiteY198" fmla="*/ 5450957 h 6062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12191999" h="6062663">
                <a:moveTo>
                  <a:pt x="0" y="0"/>
                </a:moveTo>
                <a:lnTo>
                  <a:pt x="12191999" y="0"/>
                </a:lnTo>
                <a:lnTo>
                  <a:pt x="12191999" y="6062663"/>
                </a:lnTo>
                <a:lnTo>
                  <a:pt x="12191998" y="6062663"/>
                </a:lnTo>
                <a:lnTo>
                  <a:pt x="12191998" y="5840727"/>
                </a:lnTo>
                <a:lnTo>
                  <a:pt x="12140859" y="5858383"/>
                </a:lnTo>
                <a:cubicBezTo>
                  <a:pt x="12126655" y="5860419"/>
                  <a:pt x="12093588" y="5911186"/>
                  <a:pt x="12080160" y="5909745"/>
                </a:cubicBezTo>
                <a:cubicBezTo>
                  <a:pt x="11978187" y="5931957"/>
                  <a:pt x="11967360" y="5953158"/>
                  <a:pt x="11917884" y="5942135"/>
                </a:cubicBezTo>
                <a:cubicBezTo>
                  <a:pt x="11872778" y="5940558"/>
                  <a:pt x="11928860" y="5974507"/>
                  <a:pt x="11894609" y="5962515"/>
                </a:cubicBezTo>
                <a:cubicBezTo>
                  <a:pt x="11860358" y="5950522"/>
                  <a:pt x="11736090" y="5892155"/>
                  <a:pt x="11712378" y="5870180"/>
                </a:cubicBezTo>
                <a:cubicBezTo>
                  <a:pt x="11688666" y="5848205"/>
                  <a:pt x="11627911" y="5869809"/>
                  <a:pt x="11585365" y="5830666"/>
                </a:cubicBezTo>
                <a:lnTo>
                  <a:pt x="11516469" y="5760136"/>
                </a:lnTo>
                <a:cubicBezTo>
                  <a:pt x="11468273" y="5758451"/>
                  <a:pt x="11507334" y="5726029"/>
                  <a:pt x="11462691" y="5710886"/>
                </a:cubicBezTo>
                <a:cubicBezTo>
                  <a:pt x="11417566" y="5709390"/>
                  <a:pt x="11408020" y="5661672"/>
                  <a:pt x="11369711" y="5654352"/>
                </a:cubicBezTo>
                <a:cubicBezTo>
                  <a:pt x="11354316" y="5659916"/>
                  <a:pt x="11288327" y="5609432"/>
                  <a:pt x="11273968" y="5599478"/>
                </a:cubicBezTo>
                <a:cubicBezTo>
                  <a:pt x="11231912" y="5600758"/>
                  <a:pt x="11221972" y="5591714"/>
                  <a:pt x="11195083" y="5580148"/>
                </a:cubicBezTo>
                <a:cubicBezTo>
                  <a:pt x="11164085" y="5607537"/>
                  <a:pt x="11171648" y="5583664"/>
                  <a:pt x="11143407" y="5580743"/>
                </a:cubicBezTo>
                <a:cubicBezTo>
                  <a:pt x="11125905" y="5577396"/>
                  <a:pt x="11102602" y="5573589"/>
                  <a:pt x="11085934" y="5572237"/>
                </a:cubicBezTo>
                <a:cubicBezTo>
                  <a:pt x="11057492" y="5572509"/>
                  <a:pt x="11029905" y="5555804"/>
                  <a:pt x="11030952" y="5569587"/>
                </a:cubicBezTo>
                <a:cubicBezTo>
                  <a:pt x="11007783" y="5571902"/>
                  <a:pt x="10982004" y="5575744"/>
                  <a:pt x="10951059" y="5573961"/>
                </a:cubicBezTo>
                <a:cubicBezTo>
                  <a:pt x="10885364" y="5540087"/>
                  <a:pt x="10915287" y="5573711"/>
                  <a:pt x="10857720" y="5561929"/>
                </a:cubicBezTo>
                <a:cubicBezTo>
                  <a:pt x="10806645" y="5550556"/>
                  <a:pt x="10707074" y="5520136"/>
                  <a:pt x="10644615" y="5505722"/>
                </a:cubicBezTo>
                <a:cubicBezTo>
                  <a:pt x="10616445" y="5501294"/>
                  <a:pt x="10558602" y="5491535"/>
                  <a:pt x="10519276" y="5487102"/>
                </a:cubicBezTo>
                <a:cubicBezTo>
                  <a:pt x="10495460" y="5488499"/>
                  <a:pt x="10473829" y="5476135"/>
                  <a:pt x="10445980" y="5485210"/>
                </a:cubicBezTo>
                <a:cubicBezTo>
                  <a:pt x="10436535" y="5488923"/>
                  <a:pt x="10409280" y="5488181"/>
                  <a:pt x="10383864" y="5481672"/>
                </a:cubicBezTo>
                <a:cubicBezTo>
                  <a:pt x="10374826" y="5489219"/>
                  <a:pt x="10347863" y="5481252"/>
                  <a:pt x="10336851" y="5481110"/>
                </a:cubicBezTo>
                <a:cubicBezTo>
                  <a:pt x="10323585" y="5487281"/>
                  <a:pt x="10274740" y="5478943"/>
                  <a:pt x="10261097" y="5472142"/>
                </a:cubicBezTo>
                <a:lnTo>
                  <a:pt x="10126496" y="5461552"/>
                </a:lnTo>
                <a:lnTo>
                  <a:pt x="10082165" y="5459626"/>
                </a:lnTo>
                <a:cubicBezTo>
                  <a:pt x="10074566" y="5461529"/>
                  <a:pt x="10046859" y="5460307"/>
                  <a:pt x="10039236" y="5461156"/>
                </a:cubicBezTo>
                <a:cubicBezTo>
                  <a:pt x="9998457" y="5451867"/>
                  <a:pt x="9984393" y="5451416"/>
                  <a:pt x="9960015" y="5446888"/>
                </a:cubicBezTo>
                <a:cubicBezTo>
                  <a:pt x="9918979" y="5446757"/>
                  <a:pt x="9888740" y="5449699"/>
                  <a:pt x="9847788" y="5440663"/>
                </a:cubicBezTo>
                <a:lnTo>
                  <a:pt x="9728305" y="5422080"/>
                </a:lnTo>
                <a:cubicBezTo>
                  <a:pt x="9675055" y="5430896"/>
                  <a:pt x="9602034" y="5423176"/>
                  <a:pt x="9584503" y="5411577"/>
                </a:cubicBezTo>
                <a:cubicBezTo>
                  <a:pt x="9518951" y="5398448"/>
                  <a:pt x="9415428" y="5374421"/>
                  <a:pt x="9343048" y="5369547"/>
                </a:cubicBezTo>
                <a:lnTo>
                  <a:pt x="9231366" y="5321812"/>
                </a:lnTo>
                <a:lnTo>
                  <a:pt x="9194806" y="5312543"/>
                </a:lnTo>
                <a:lnTo>
                  <a:pt x="9189242" y="5304046"/>
                </a:lnTo>
                <a:lnTo>
                  <a:pt x="9151228" y="5293744"/>
                </a:lnTo>
                <a:lnTo>
                  <a:pt x="9150206" y="5294724"/>
                </a:lnTo>
                <a:cubicBezTo>
                  <a:pt x="9147044" y="5296684"/>
                  <a:pt x="9143081" y="5297688"/>
                  <a:pt x="9137315" y="5296719"/>
                </a:cubicBezTo>
                <a:cubicBezTo>
                  <a:pt x="9138862" y="5314637"/>
                  <a:pt x="9130952" y="5302416"/>
                  <a:pt x="9113809" y="5297975"/>
                </a:cubicBezTo>
                <a:cubicBezTo>
                  <a:pt x="9112388" y="5324813"/>
                  <a:pt x="9068114" y="5293146"/>
                  <a:pt x="9053450" y="5305621"/>
                </a:cubicBezTo>
                <a:lnTo>
                  <a:pt x="9005483" y="5302600"/>
                </a:lnTo>
                <a:lnTo>
                  <a:pt x="9005198" y="5302821"/>
                </a:lnTo>
                <a:cubicBezTo>
                  <a:pt x="9003143" y="5303023"/>
                  <a:pt x="9000324" y="5302721"/>
                  <a:pt x="8996229" y="5301707"/>
                </a:cubicBezTo>
                <a:lnTo>
                  <a:pt x="8990391" y="5299811"/>
                </a:lnTo>
                <a:lnTo>
                  <a:pt x="8974334" y="5296845"/>
                </a:lnTo>
                <a:lnTo>
                  <a:pt x="8968008" y="5297488"/>
                </a:lnTo>
                <a:lnTo>
                  <a:pt x="8963045" y="5299535"/>
                </a:lnTo>
                <a:cubicBezTo>
                  <a:pt x="8954690" y="5292222"/>
                  <a:pt x="8955517" y="5283993"/>
                  <a:pt x="8928985" y="5302466"/>
                </a:cubicBezTo>
                <a:cubicBezTo>
                  <a:pt x="8898031" y="5301528"/>
                  <a:pt x="8789300" y="5288051"/>
                  <a:pt x="8752441" y="5284780"/>
                </a:cubicBezTo>
                <a:cubicBezTo>
                  <a:pt x="8719819" y="5274921"/>
                  <a:pt x="8748194" y="5287484"/>
                  <a:pt x="8707844" y="5282847"/>
                </a:cubicBezTo>
                <a:cubicBezTo>
                  <a:pt x="8671606" y="5264882"/>
                  <a:pt x="8639142" y="5280001"/>
                  <a:pt x="8596068" y="5274964"/>
                </a:cubicBezTo>
                <a:lnTo>
                  <a:pt x="8525227" y="5288614"/>
                </a:lnTo>
                <a:lnTo>
                  <a:pt x="8510980" y="5283174"/>
                </a:lnTo>
                <a:lnTo>
                  <a:pt x="8506164" y="5280414"/>
                </a:lnTo>
                <a:cubicBezTo>
                  <a:pt x="8502646" y="5278780"/>
                  <a:pt x="8500045" y="5278034"/>
                  <a:pt x="8497965" y="5277896"/>
                </a:cubicBezTo>
                <a:lnTo>
                  <a:pt x="8497591" y="5278061"/>
                </a:lnTo>
                <a:lnTo>
                  <a:pt x="8490246" y="5275256"/>
                </a:lnTo>
                <a:lnTo>
                  <a:pt x="8367179" y="5262342"/>
                </a:lnTo>
                <a:cubicBezTo>
                  <a:pt x="8362021" y="5260479"/>
                  <a:pt x="8357730" y="5260800"/>
                  <a:pt x="8353796" y="5262163"/>
                </a:cubicBezTo>
                <a:lnTo>
                  <a:pt x="8352369" y="5262936"/>
                </a:lnTo>
                <a:lnTo>
                  <a:pt x="8320101" y="5246917"/>
                </a:lnTo>
                <a:lnTo>
                  <a:pt x="8314429" y="5246617"/>
                </a:lnTo>
                <a:lnTo>
                  <a:pt x="8295170" y="5233839"/>
                </a:lnTo>
                <a:lnTo>
                  <a:pt x="8284273" y="5228484"/>
                </a:lnTo>
                <a:lnTo>
                  <a:pt x="8283146" y="5224398"/>
                </a:lnTo>
                <a:cubicBezTo>
                  <a:pt x="8280842" y="5221413"/>
                  <a:pt x="8276148" y="5218978"/>
                  <a:pt x="8266072" y="5217799"/>
                </a:cubicBezTo>
                <a:lnTo>
                  <a:pt x="8263373" y="5218011"/>
                </a:lnTo>
                <a:lnTo>
                  <a:pt x="8252030" y="5208958"/>
                </a:lnTo>
                <a:cubicBezTo>
                  <a:pt x="8248856" y="5205418"/>
                  <a:pt x="8246644" y="5201480"/>
                  <a:pt x="8245831" y="5197010"/>
                </a:cubicBezTo>
                <a:cubicBezTo>
                  <a:pt x="8181824" y="5199684"/>
                  <a:pt x="8147127" y="5168303"/>
                  <a:pt x="8090268" y="5154558"/>
                </a:cubicBezTo>
                <a:cubicBezTo>
                  <a:pt x="8025464" y="5133275"/>
                  <a:pt x="7967067" y="5113745"/>
                  <a:pt x="7905404" y="5115957"/>
                </a:cubicBezTo>
                <a:cubicBezTo>
                  <a:pt x="7835116" y="5102243"/>
                  <a:pt x="7780962" y="5100191"/>
                  <a:pt x="7718741" y="5092308"/>
                </a:cubicBezTo>
                <a:lnTo>
                  <a:pt x="7614343" y="5095500"/>
                </a:lnTo>
                <a:lnTo>
                  <a:pt x="7527539" y="5090141"/>
                </a:lnTo>
                <a:lnTo>
                  <a:pt x="7519567" y="5087793"/>
                </a:lnTo>
                <a:cubicBezTo>
                  <a:pt x="7513989" y="5086561"/>
                  <a:pt x="7510169" y="5086239"/>
                  <a:pt x="7507408" y="5086565"/>
                </a:cubicBezTo>
                <a:lnTo>
                  <a:pt x="7507036" y="5086866"/>
                </a:lnTo>
                <a:lnTo>
                  <a:pt x="7495791" y="5085070"/>
                </a:lnTo>
                <a:cubicBezTo>
                  <a:pt x="7476982" y="5081283"/>
                  <a:pt x="7422524" y="5097300"/>
                  <a:pt x="7405387" y="5092524"/>
                </a:cubicBezTo>
                <a:cubicBezTo>
                  <a:pt x="7374785" y="5095237"/>
                  <a:pt x="7333986" y="5096253"/>
                  <a:pt x="7312176" y="5101348"/>
                </a:cubicBezTo>
                <a:lnTo>
                  <a:pt x="7310849" y="5102675"/>
                </a:lnTo>
                <a:lnTo>
                  <a:pt x="7218556" y="5079454"/>
                </a:lnTo>
                <a:lnTo>
                  <a:pt x="7201098" y="5075270"/>
                </a:lnTo>
                <a:lnTo>
                  <a:pt x="7197000" y="5070342"/>
                </a:lnTo>
                <a:cubicBezTo>
                  <a:pt x="7192108" y="5067102"/>
                  <a:pt x="7184502" y="5065135"/>
                  <a:pt x="7170804" y="5066068"/>
                </a:cubicBezTo>
                <a:lnTo>
                  <a:pt x="7096984" y="5054822"/>
                </a:lnTo>
                <a:cubicBezTo>
                  <a:pt x="7061144" y="5053923"/>
                  <a:pt x="7050185" y="5053024"/>
                  <a:pt x="7018492" y="5055166"/>
                </a:cubicBezTo>
                <a:cubicBezTo>
                  <a:pt x="6937524" y="5045107"/>
                  <a:pt x="6943641" y="5022882"/>
                  <a:pt x="6904142" y="5028031"/>
                </a:cubicBezTo>
                <a:cubicBezTo>
                  <a:pt x="6871918" y="5032820"/>
                  <a:pt x="6787985" y="5015279"/>
                  <a:pt x="6708218" y="5002322"/>
                </a:cubicBezTo>
                <a:cubicBezTo>
                  <a:pt x="6649102" y="4993626"/>
                  <a:pt x="6628102" y="4980658"/>
                  <a:pt x="6549451" y="4975857"/>
                </a:cubicBezTo>
                <a:cubicBezTo>
                  <a:pt x="6472150" y="4935310"/>
                  <a:pt x="6409692" y="4957127"/>
                  <a:pt x="6317556" y="4932817"/>
                </a:cubicBezTo>
                <a:cubicBezTo>
                  <a:pt x="6297547" y="4918543"/>
                  <a:pt x="6209288" y="4934354"/>
                  <a:pt x="6168670" y="4930898"/>
                </a:cubicBezTo>
                <a:cubicBezTo>
                  <a:pt x="6128052" y="4927442"/>
                  <a:pt x="6090536" y="4914983"/>
                  <a:pt x="6073844" y="4912080"/>
                </a:cubicBezTo>
                <a:lnTo>
                  <a:pt x="6068526" y="4913494"/>
                </a:lnTo>
                <a:lnTo>
                  <a:pt x="6048634" y="4912866"/>
                </a:lnTo>
                <a:lnTo>
                  <a:pt x="6041279" y="4920544"/>
                </a:lnTo>
                <a:lnTo>
                  <a:pt x="6010087" y="4925228"/>
                </a:lnTo>
                <a:cubicBezTo>
                  <a:pt x="5998676" y="4925767"/>
                  <a:pt x="5970124" y="4924928"/>
                  <a:pt x="5957372" y="4921876"/>
                </a:cubicBezTo>
                <a:lnTo>
                  <a:pt x="5758915" y="4907445"/>
                </a:lnTo>
                <a:lnTo>
                  <a:pt x="5626957" y="4906504"/>
                </a:lnTo>
                <a:lnTo>
                  <a:pt x="5470902" y="4919398"/>
                </a:lnTo>
                <a:cubicBezTo>
                  <a:pt x="5478131" y="4931379"/>
                  <a:pt x="5439006" y="4918443"/>
                  <a:pt x="5432757" y="4929747"/>
                </a:cubicBezTo>
                <a:cubicBezTo>
                  <a:pt x="5429365" y="4938973"/>
                  <a:pt x="5391824" y="4943280"/>
                  <a:pt x="5381664" y="4946027"/>
                </a:cubicBezTo>
                <a:lnTo>
                  <a:pt x="5261760" y="4964803"/>
                </a:lnTo>
                <a:cubicBezTo>
                  <a:pt x="5251595" y="4964972"/>
                  <a:pt x="5230547" y="4972615"/>
                  <a:pt x="5222958" y="4975033"/>
                </a:cubicBezTo>
                <a:lnTo>
                  <a:pt x="5174658" y="4977783"/>
                </a:lnTo>
                <a:lnTo>
                  <a:pt x="5156551" y="4984426"/>
                </a:lnTo>
                <a:lnTo>
                  <a:pt x="5142596" y="4987553"/>
                </a:lnTo>
                <a:lnTo>
                  <a:pt x="5139592" y="4989485"/>
                </a:lnTo>
                <a:cubicBezTo>
                  <a:pt x="5133873" y="4993200"/>
                  <a:pt x="5128076" y="4996705"/>
                  <a:pt x="5121656" y="4999466"/>
                </a:cubicBezTo>
                <a:cubicBezTo>
                  <a:pt x="5108317" y="4973146"/>
                  <a:pt x="5064853" y="5018610"/>
                  <a:pt x="5065787" y="4993423"/>
                </a:cubicBezTo>
                <a:cubicBezTo>
                  <a:pt x="5028193" y="5004014"/>
                  <a:pt x="5038944" y="4977262"/>
                  <a:pt x="5011510" y="5008488"/>
                </a:cubicBezTo>
                <a:cubicBezTo>
                  <a:pt x="4937022" y="5008136"/>
                  <a:pt x="4916353" y="4996174"/>
                  <a:pt x="4840436" y="5030575"/>
                </a:cubicBezTo>
                <a:cubicBezTo>
                  <a:pt x="4806739" y="5045880"/>
                  <a:pt x="4784106" y="5056131"/>
                  <a:pt x="4762444" y="5056112"/>
                </a:cubicBezTo>
                <a:cubicBezTo>
                  <a:pt x="4741323" y="5060251"/>
                  <a:pt x="4729480" y="5062847"/>
                  <a:pt x="4723182" y="5064402"/>
                </a:cubicBezTo>
                <a:lnTo>
                  <a:pt x="4721836" y="5064781"/>
                </a:lnTo>
                <a:lnTo>
                  <a:pt x="4721651" y="5064438"/>
                </a:lnTo>
                <a:cubicBezTo>
                  <a:pt x="4720709" y="5064189"/>
                  <a:pt x="4718822" y="5063995"/>
                  <a:pt x="4715523" y="5063918"/>
                </a:cubicBezTo>
                <a:cubicBezTo>
                  <a:pt x="4680149" y="5070315"/>
                  <a:pt x="4524744" y="5071059"/>
                  <a:pt x="4515811" y="5073025"/>
                </a:cubicBezTo>
                <a:cubicBezTo>
                  <a:pt x="4457820" y="5085083"/>
                  <a:pt x="4462660" y="5085765"/>
                  <a:pt x="4428540" y="5082820"/>
                </a:cubicBezTo>
                <a:cubicBezTo>
                  <a:pt x="4423304" y="5079720"/>
                  <a:pt x="4368975" y="5085508"/>
                  <a:pt x="4362873" y="5084058"/>
                </a:cubicBezTo>
                <a:lnTo>
                  <a:pt x="4316963" y="5077974"/>
                </a:lnTo>
                <a:lnTo>
                  <a:pt x="4315106" y="5079208"/>
                </a:lnTo>
                <a:cubicBezTo>
                  <a:pt x="4306124" y="5082308"/>
                  <a:pt x="4299994" y="5082307"/>
                  <a:pt x="4295141" y="5080936"/>
                </a:cubicBezTo>
                <a:lnTo>
                  <a:pt x="4290060" y="5078253"/>
                </a:lnTo>
                <a:lnTo>
                  <a:pt x="4276139" y="5078479"/>
                </a:lnTo>
                <a:lnTo>
                  <a:pt x="4248114" y="5076342"/>
                </a:lnTo>
                <a:lnTo>
                  <a:pt x="4202046" y="5078912"/>
                </a:lnTo>
                <a:cubicBezTo>
                  <a:pt x="4201945" y="5079299"/>
                  <a:pt x="4201843" y="5079684"/>
                  <a:pt x="4201742" y="5080070"/>
                </a:cubicBezTo>
                <a:cubicBezTo>
                  <a:pt x="4200117" y="5082679"/>
                  <a:pt x="4197141" y="5084628"/>
                  <a:pt x="4191245" y="5085252"/>
                </a:cubicBezTo>
                <a:cubicBezTo>
                  <a:pt x="4204213" y="5101152"/>
                  <a:pt x="4161274" y="5099409"/>
                  <a:pt x="4142742" y="5099842"/>
                </a:cubicBezTo>
                <a:cubicBezTo>
                  <a:pt x="4124717" y="5106340"/>
                  <a:pt x="4099099" y="5118829"/>
                  <a:pt x="4083094" y="5124243"/>
                </a:cubicBezTo>
                <a:lnTo>
                  <a:pt x="4074543" y="5125011"/>
                </a:lnTo>
                <a:cubicBezTo>
                  <a:pt x="4074504" y="5125104"/>
                  <a:pt x="4074463" y="5125195"/>
                  <a:pt x="4074424" y="5125286"/>
                </a:cubicBezTo>
                <a:cubicBezTo>
                  <a:pt x="4072678" y="5126007"/>
                  <a:pt x="4069906" y="5126468"/>
                  <a:pt x="4065507" y="5126614"/>
                </a:cubicBezTo>
                <a:lnTo>
                  <a:pt x="4058951" y="5126414"/>
                </a:lnTo>
                <a:lnTo>
                  <a:pt x="4042361" y="5127904"/>
                </a:lnTo>
                <a:lnTo>
                  <a:pt x="4036993" y="5130143"/>
                </a:lnTo>
                <a:lnTo>
                  <a:pt x="4035360" y="5133515"/>
                </a:lnTo>
                <a:lnTo>
                  <a:pt x="4033775" y="5133299"/>
                </a:lnTo>
                <a:cubicBezTo>
                  <a:pt x="4021424" y="5128826"/>
                  <a:pt x="4016874" y="5121123"/>
                  <a:pt x="4004535" y="5144857"/>
                </a:cubicBezTo>
                <a:cubicBezTo>
                  <a:pt x="3976667" y="5138360"/>
                  <a:pt x="3972977" y="5152457"/>
                  <a:pt x="3936843" y="5160912"/>
                </a:cubicBezTo>
                <a:cubicBezTo>
                  <a:pt x="3920506" y="5153808"/>
                  <a:pt x="3908535" y="5158121"/>
                  <a:pt x="3897272" y="5166113"/>
                </a:cubicBezTo>
                <a:cubicBezTo>
                  <a:pt x="3861092" y="5165656"/>
                  <a:pt x="3829628" y="5178412"/>
                  <a:pt x="3789758" y="5184725"/>
                </a:cubicBezTo>
                <a:cubicBezTo>
                  <a:pt x="3741008" y="5198249"/>
                  <a:pt x="3725130" y="5200067"/>
                  <a:pt x="3682511" y="5206726"/>
                </a:cubicBezTo>
                <a:lnTo>
                  <a:pt x="3610033" y="5236404"/>
                </a:lnTo>
                <a:lnTo>
                  <a:pt x="3603853" y="5235151"/>
                </a:lnTo>
                <a:cubicBezTo>
                  <a:pt x="3599581" y="5234582"/>
                  <a:pt x="3596727" y="5234582"/>
                  <a:pt x="3594734" y="5235000"/>
                </a:cubicBezTo>
                <a:lnTo>
                  <a:pt x="3594499" y="5235248"/>
                </a:lnTo>
                <a:lnTo>
                  <a:pt x="3585976" y="5234613"/>
                </a:lnTo>
                <a:cubicBezTo>
                  <a:pt x="3571624" y="5232966"/>
                  <a:pt x="3549390" y="5246024"/>
                  <a:pt x="3536133" y="5243533"/>
                </a:cubicBezTo>
                <a:cubicBezTo>
                  <a:pt x="3513941" y="5247484"/>
                  <a:pt x="3488623" y="5241722"/>
                  <a:pt x="3473221" y="5246900"/>
                </a:cubicBezTo>
                <a:lnTo>
                  <a:pt x="3400726" y="5257980"/>
                </a:lnTo>
                <a:lnTo>
                  <a:pt x="3363886" y="5242390"/>
                </a:lnTo>
                <a:cubicBezTo>
                  <a:pt x="3359857" y="5240276"/>
                  <a:pt x="3353995" y="5239285"/>
                  <a:pt x="3344024" y="5240843"/>
                </a:cubicBezTo>
                <a:lnTo>
                  <a:pt x="3341696" y="5241740"/>
                </a:lnTo>
                <a:cubicBezTo>
                  <a:pt x="3336378" y="5239467"/>
                  <a:pt x="3295544" y="5238428"/>
                  <a:pt x="3262354" y="5236335"/>
                </a:cubicBezTo>
                <a:cubicBezTo>
                  <a:pt x="3209722" y="5234182"/>
                  <a:pt x="3203388" y="5226850"/>
                  <a:pt x="3142554" y="5229184"/>
                </a:cubicBezTo>
                <a:cubicBezTo>
                  <a:pt x="3082689" y="5228054"/>
                  <a:pt x="3072287" y="5222531"/>
                  <a:pt x="3030289" y="5226754"/>
                </a:cubicBezTo>
                <a:lnTo>
                  <a:pt x="2781567" y="5206686"/>
                </a:lnTo>
                <a:cubicBezTo>
                  <a:pt x="2719297" y="5181253"/>
                  <a:pt x="2717600" y="5209366"/>
                  <a:pt x="2646525" y="5196996"/>
                </a:cubicBezTo>
                <a:cubicBezTo>
                  <a:pt x="2582514" y="5252116"/>
                  <a:pt x="2608699" y="5216923"/>
                  <a:pt x="2568026" y="5221129"/>
                </a:cubicBezTo>
                <a:lnTo>
                  <a:pt x="2443253" y="5208345"/>
                </a:lnTo>
                <a:cubicBezTo>
                  <a:pt x="2411579" y="5193116"/>
                  <a:pt x="2354025" y="5220787"/>
                  <a:pt x="2315110" y="5200558"/>
                </a:cubicBezTo>
                <a:cubicBezTo>
                  <a:pt x="2275998" y="5200064"/>
                  <a:pt x="2233180" y="5203921"/>
                  <a:pt x="2208576" y="5205371"/>
                </a:cubicBezTo>
                <a:cubicBezTo>
                  <a:pt x="2171834" y="5208734"/>
                  <a:pt x="2129866" y="5216948"/>
                  <a:pt x="2094663" y="5220739"/>
                </a:cubicBezTo>
                <a:cubicBezTo>
                  <a:pt x="2077537" y="5208224"/>
                  <a:pt x="2045550" y="5228736"/>
                  <a:pt x="1997354" y="5228115"/>
                </a:cubicBezTo>
                <a:cubicBezTo>
                  <a:pt x="1978701" y="5213725"/>
                  <a:pt x="1964847" y="5227872"/>
                  <a:pt x="1928170" y="5207933"/>
                </a:cubicBezTo>
                <a:cubicBezTo>
                  <a:pt x="1926356" y="5209581"/>
                  <a:pt x="1924158" y="5211077"/>
                  <a:pt x="1921648" y="5212376"/>
                </a:cubicBezTo>
                <a:cubicBezTo>
                  <a:pt x="1907074" y="5219912"/>
                  <a:pt x="1885326" y="5219256"/>
                  <a:pt x="1873078" y="5210909"/>
                </a:cubicBezTo>
                <a:cubicBezTo>
                  <a:pt x="1843561" y="5197336"/>
                  <a:pt x="1814688" y="5190184"/>
                  <a:pt x="1786653" y="5185506"/>
                </a:cubicBezTo>
                <a:lnTo>
                  <a:pt x="1738202" y="5190151"/>
                </a:lnTo>
                <a:cubicBezTo>
                  <a:pt x="1719606" y="5193431"/>
                  <a:pt x="1696659" y="5201624"/>
                  <a:pt x="1675069" y="5205187"/>
                </a:cubicBezTo>
                <a:cubicBezTo>
                  <a:pt x="1652706" y="5206295"/>
                  <a:pt x="1628632" y="5200221"/>
                  <a:pt x="1608667" y="5211530"/>
                </a:cubicBezTo>
                <a:cubicBezTo>
                  <a:pt x="1569684" y="5222268"/>
                  <a:pt x="1524371" y="5203732"/>
                  <a:pt x="1496108" y="5235064"/>
                </a:cubicBezTo>
                <a:cubicBezTo>
                  <a:pt x="1418279" y="5248591"/>
                  <a:pt x="1264074" y="5266996"/>
                  <a:pt x="1149977" y="5280527"/>
                </a:cubicBezTo>
                <a:cubicBezTo>
                  <a:pt x="1078956" y="5285959"/>
                  <a:pt x="1007436" y="5276867"/>
                  <a:pt x="948730" y="5278315"/>
                </a:cubicBezTo>
                <a:cubicBezTo>
                  <a:pt x="943262" y="5275236"/>
                  <a:pt x="864620" y="5290630"/>
                  <a:pt x="858267" y="5289202"/>
                </a:cubicBezTo>
                <a:lnTo>
                  <a:pt x="837538" y="5288087"/>
                </a:lnTo>
                <a:cubicBezTo>
                  <a:pt x="828230" y="5291222"/>
                  <a:pt x="821860" y="5291245"/>
                  <a:pt x="816807" y="5289893"/>
                </a:cubicBezTo>
                <a:lnTo>
                  <a:pt x="811504" y="5287231"/>
                </a:lnTo>
                <a:lnTo>
                  <a:pt x="797039" y="5287512"/>
                </a:lnTo>
                <a:lnTo>
                  <a:pt x="767899" y="5285482"/>
                </a:lnTo>
                <a:lnTo>
                  <a:pt x="763051" y="5287525"/>
                </a:lnTo>
                <a:lnTo>
                  <a:pt x="720045" y="5288234"/>
                </a:lnTo>
                <a:cubicBezTo>
                  <a:pt x="719945" y="5288620"/>
                  <a:pt x="719841" y="5289007"/>
                  <a:pt x="719740" y="5289394"/>
                </a:cubicBezTo>
                <a:cubicBezTo>
                  <a:pt x="718072" y="5292009"/>
                  <a:pt x="714994" y="5293970"/>
                  <a:pt x="708873" y="5294615"/>
                </a:cubicBezTo>
                <a:cubicBezTo>
                  <a:pt x="688382" y="5302054"/>
                  <a:pt x="618515" y="5327054"/>
                  <a:pt x="596790" y="5334030"/>
                </a:cubicBezTo>
                <a:cubicBezTo>
                  <a:pt x="586280" y="5334581"/>
                  <a:pt x="582712" y="5336092"/>
                  <a:pt x="578533" y="5336469"/>
                </a:cubicBezTo>
                <a:lnTo>
                  <a:pt x="571715" y="5336295"/>
                </a:lnTo>
                <a:cubicBezTo>
                  <a:pt x="549477" y="5342095"/>
                  <a:pt x="473047" y="5364548"/>
                  <a:pt x="445097" y="5371270"/>
                </a:cubicBezTo>
                <a:cubicBezTo>
                  <a:pt x="428063" y="5364232"/>
                  <a:pt x="415658" y="5368590"/>
                  <a:pt x="404013" y="5376625"/>
                </a:cubicBezTo>
                <a:cubicBezTo>
                  <a:pt x="366416" y="5376310"/>
                  <a:pt x="333818" y="5389190"/>
                  <a:pt x="292433" y="5395658"/>
                </a:cubicBezTo>
                <a:lnTo>
                  <a:pt x="118379" y="5443301"/>
                </a:lnTo>
                <a:cubicBezTo>
                  <a:pt x="72227" y="5451679"/>
                  <a:pt x="35253" y="5444651"/>
                  <a:pt x="15524" y="5445927"/>
                </a:cubicBezTo>
                <a:lnTo>
                  <a:pt x="0" y="5450957"/>
                </a:lnTo>
                <a:close/>
              </a:path>
            </a:pathLst>
          </a:custGeom>
        </p:spPr>
        <p:txBody>
          <a:bodyPr wrap="square">
            <a:noAutofit/>
          </a:bodyPr>
          <a:lstStyle>
            <a:lvl1pPr marL="0" indent="0" algn="ctr">
              <a:buNone/>
              <a:defRPr/>
            </a:lvl1pPr>
          </a:lstStyle>
          <a:p>
            <a:r>
              <a:rPr lang="en-US" dirty="0"/>
              <a:t>Click to add photo</a:t>
            </a:r>
          </a:p>
        </p:txBody>
      </p:sp>
      <p:sp>
        <p:nvSpPr>
          <p:cNvPr id="24" name="Title 1">
            <a:extLst>
              <a:ext uri="{FF2B5EF4-FFF2-40B4-BE49-F238E27FC236}">
                <a16:creationId xmlns:a16="http://schemas.microsoft.com/office/drawing/2014/main" id="{1D6E0D65-9776-491D-8E3D-8FD9375B26D1}"/>
              </a:ext>
            </a:extLst>
          </p:cNvPr>
          <p:cNvSpPr>
            <a:spLocks noGrp="1"/>
          </p:cNvSpPr>
          <p:nvPr>
            <p:ph type="ctrTitle"/>
          </p:nvPr>
        </p:nvSpPr>
        <p:spPr>
          <a:xfrm>
            <a:off x="723900" y="5492887"/>
            <a:ext cx="10750253" cy="632588"/>
          </a:xfrm>
        </p:spPr>
        <p:txBody>
          <a:bodyPr/>
          <a:lstStyle>
            <a:lvl1pPr algn="ctr">
              <a:defRPr/>
            </a:lvl1pPr>
          </a:lstStyle>
          <a:p>
            <a:r>
              <a:rPr lang="en-US"/>
              <a:t>Click to edit Master title style</a:t>
            </a:r>
            <a:endParaRPr lang="en-US" dirty="0"/>
          </a:p>
        </p:txBody>
      </p:sp>
      <p:sp>
        <p:nvSpPr>
          <p:cNvPr id="25" name="Subtitle 2">
            <a:extLst>
              <a:ext uri="{FF2B5EF4-FFF2-40B4-BE49-F238E27FC236}">
                <a16:creationId xmlns:a16="http://schemas.microsoft.com/office/drawing/2014/main" id="{B1E8DB09-DDC5-4A27-9DF1-7FCD28BEBA36}"/>
              </a:ext>
            </a:extLst>
          </p:cNvPr>
          <p:cNvSpPr>
            <a:spLocks noGrp="1"/>
          </p:cNvSpPr>
          <p:nvPr>
            <p:ph type="subTitle" idx="1"/>
          </p:nvPr>
        </p:nvSpPr>
        <p:spPr>
          <a:xfrm>
            <a:off x="1697411" y="6137069"/>
            <a:ext cx="8803231" cy="494419"/>
          </a:xfrm>
        </p:spPr>
        <p:txBody>
          <a:bodyPr>
            <a:normAutofit/>
          </a:bodyPr>
          <a:lstStyle>
            <a:lvl1pPr marL="0" indent="0" algn="ctr">
              <a:buNone/>
              <a:defRPr/>
            </a:lvl1pPr>
          </a:lstStyle>
          <a:p>
            <a:r>
              <a:rPr lang="en-US"/>
              <a:t>Click to edit Master subtitle style</a:t>
            </a:r>
            <a:endParaRPr lang="en-US" dirty="0"/>
          </a:p>
        </p:txBody>
      </p:sp>
    </p:spTree>
    <p:extLst>
      <p:ext uri="{BB962C8B-B14F-4D97-AF65-F5344CB8AC3E}">
        <p14:creationId xmlns:p14="http://schemas.microsoft.com/office/powerpoint/2010/main" val="1919166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90C7E02-2DBF-47FD-AFC3-449B26D6319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8" name="Rectangle 7">
            <a:extLst>
              <a:ext uri="{FF2B5EF4-FFF2-40B4-BE49-F238E27FC236}">
                <a16:creationId xmlns:a16="http://schemas.microsoft.com/office/drawing/2014/main" id="{EF69A493-0714-4818-8A3F-622C9B00FDE1}"/>
              </a:ext>
              <a:ext uri="{C183D7F6-B498-43B3-948B-1728B52AA6E4}">
                <adec:decorative xmlns:adec="http://schemas.microsoft.com/office/drawing/2017/decorative" val="1"/>
              </a:ext>
            </a:extLst>
          </p:cNvPr>
          <p:cNvSpPr/>
          <p:nvPr userDrawn="1"/>
        </p:nvSpPr>
        <p:spPr>
          <a:xfrm>
            <a:off x="4837042" y="1"/>
            <a:ext cx="7354956"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9" name="Title 1">
            <a:extLst>
              <a:ext uri="{FF2B5EF4-FFF2-40B4-BE49-F238E27FC236}">
                <a16:creationId xmlns:a16="http://schemas.microsoft.com/office/drawing/2014/main" id="{06AD06C0-BCC7-4406-B2AB-9DB4A72F1140}"/>
              </a:ext>
            </a:extLst>
          </p:cNvPr>
          <p:cNvSpPr>
            <a:spLocks noGrp="1"/>
          </p:cNvSpPr>
          <p:nvPr>
            <p:ph type="title"/>
          </p:nvPr>
        </p:nvSpPr>
        <p:spPr>
          <a:xfrm>
            <a:off x="7131165" y="609601"/>
            <a:ext cx="4272537" cy="1216024"/>
          </a:xfrm>
        </p:spPr>
        <p:txBody>
          <a:bodyPr>
            <a:normAutofit/>
          </a:bodyPr>
          <a:lstStyle/>
          <a:p>
            <a:pPr algn="ctr"/>
            <a:r>
              <a:rPr lang="en-US"/>
              <a:t>Click to edit Master title style</a:t>
            </a:r>
            <a:endParaRPr lang="en-US" dirty="0"/>
          </a:p>
        </p:txBody>
      </p:sp>
      <p:sp>
        <p:nvSpPr>
          <p:cNvPr id="18" name="Picture Placeholder 17">
            <a:extLst>
              <a:ext uri="{FF2B5EF4-FFF2-40B4-BE49-F238E27FC236}">
                <a16:creationId xmlns:a16="http://schemas.microsoft.com/office/drawing/2014/main" id="{DE7B8B30-4CE9-482C-82CB-0FE02001277C}"/>
              </a:ext>
            </a:extLst>
          </p:cNvPr>
          <p:cNvSpPr>
            <a:spLocks noGrp="1"/>
          </p:cNvSpPr>
          <p:nvPr>
            <p:ph type="pic" sz="quarter" idx="13" hasCustomPrompt="1"/>
          </p:nvPr>
        </p:nvSpPr>
        <p:spPr>
          <a:xfrm>
            <a:off x="4" y="2"/>
            <a:ext cx="7037119" cy="6857999"/>
          </a:xfrm>
          <a:custGeom>
            <a:avLst/>
            <a:gdLst>
              <a:gd name="connsiteX0" fmla="*/ 0 w 7037119"/>
              <a:gd name="connsiteY0" fmla="*/ 0 h 6857999"/>
              <a:gd name="connsiteX1" fmla="*/ 6964192 w 7037119"/>
              <a:gd name="connsiteY1" fmla="*/ 0 h 6857999"/>
              <a:gd name="connsiteX2" fmla="*/ 6958160 w 7037119"/>
              <a:gd name="connsiteY2" fmla="*/ 70714 h 6857999"/>
              <a:gd name="connsiteX3" fmla="*/ 6922034 w 7037119"/>
              <a:gd name="connsiteY3" fmla="*/ 154825 h 6857999"/>
              <a:gd name="connsiteX4" fmla="*/ 6864029 w 7037119"/>
              <a:gd name="connsiteY4" fmla="*/ 301580 h 6857999"/>
              <a:gd name="connsiteX5" fmla="*/ 6842156 w 7037119"/>
              <a:gd name="connsiteY5" fmla="*/ 642469 h 6857999"/>
              <a:gd name="connsiteX6" fmla="*/ 6802087 w 7037119"/>
              <a:gd name="connsiteY6" fmla="*/ 818449 h 6857999"/>
              <a:gd name="connsiteX7" fmla="*/ 6798684 w 7037119"/>
              <a:gd name="connsiteY7" fmla="*/ 875396 h 6857999"/>
              <a:gd name="connsiteX8" fmla="*/ 6756983 w 7037119"/>
              <a:gd name="connsiteY8" fmla="*/ 952375 h 6857999"/>
              <a:gd name="connsiteX9" fmla="*/ 6758478 w 7037119"/>
              <a:gd name="connsiteY9" fmla="*/ 972424 h 6857999"/>
              <a:gd name="connsiteX10" fmla="*/ 6752651 w 7037119"/>
              <a:gd name="connsiteY10" fmla="*/ 996407 h 6857999"/>
              <a:gd name="connsiteX11" fmla="*/ 6716997 w 7037119"/>
              <a:gd name="connsiteY11" fmla="*/ 1091248 h 6857999"/>
              <a:gd name="connsiteX12" fmla="*/ 6657090 w 7037119"/>
              <a:gd name="connsiteY12" fmla="*/ 1307489 h 6857999"/>
              <a:gd name="connsiteX13" fmla="*/ 6508075 w 7037119"/>
              <a:gd name="connsiteY13" fmla="*/ 1709568 h 6857999"/>
              <a:gd name="connsiteX14" fmla="*/ 6462759 w 7037119"/>
              <a:gd name="connsiteY14" fmla="*/ 1811874 h 6857999"/>
              <a:gd name="connsiteX15" fmla="*/ 6383790 w 7037119"/>
              <a:gd name="connsiteY15" fmla="*/ 2228963 h 6857999"/>
              <a:gd name="connsiteX16" fmla="*/ 6369096 w 7037119"/>
              <a:gd name="connsiteY16" fmla="*/ 2404942 h 6857999"/>
              <a:gd name="connsiteX17" fmla="*/ 6365696 w 7037119"/>
              <a:gd name="connsiteY17" fmla="*/ 2461889 h 6857999"/>
              <a:gd name="connsiteX18" fmla="*/ 6323990 w 7037119"/>
              <a:gd name="connsiteY18" fmla="*/ 2538869 h 6857999"/>
              <a:gd name="connsiteX19" fmla="*/ 6299971 w 7037119"/>
              <a:gd name="connsiteY19" fmla="*/ 2852842 h 6857999"/>
              <a:gd name="connsiteX20" fmla="*/ 6305256 w 7037119"/>
              <a:gd name="connsiteY20" fmla="*/ 2965146 h 6857999"/>
              <a:gd name="connsiteX21" fmla="*/ 6297430 w 7037119"/>
              <a:gd name="connsiteY21" fmla="*/ 3010980 h 6857999"/>
              <a:gd name="connsiteX22" fmla="*/ 6301903 w 7037119"/>
              <a:gd name="connsiteY22" fmla="*/ 3017531 h 6857999"/>
              <a:gd name="connsiteX23" fmla="*/ 6312288 w 7037119"/>
              <a:gd name="connsiteY23" fmla="*/ 3141762 h 6857999"/>
              <a:gd name="connsiteX24" fmla="*/ 6317307 w 7037119"/>
              <a:gd name="connsiteY24" fmla="*/ 3167974 h 6857999"/>
              <a:gd name="connsiteX25" fmla="*/ 6319343 w 7037119"/>
              <a:gd name="connsiteY25" fmla="*/ 3170223 h 6857999"/>
              <a:gd name="connsiteX26" fmla="*/ 6388791 w 7037119"/>
              <a:gd name="connsiteY26" fmla="*/ 3425292 h 6857999"/>
              <a:gd name="connsiteX27" fmla="*/ 6473625 w 7037119"/>
              <a:gd name="connsiteY27" fmla="*/ 3778499 h 6857999"/>
              <a:gd name="connsiteX28" fmla="*/ 6488572 w 7037119"/>
              <a:gd name="connsiteY28" fmla="*/ 4010514 h 6857999"/>
              <a:gd name="connsiteX29" fmla="*/ 6542727 w 7037119"/>
              <a:gd name="connsiteY29" fmla="*/ 4142824 h 6857999"/>
              <a:gd name="connsiteX30" fmla="*/ 6574700 w 7037119"/>
              <a:gd name="connsiteY30" fmla="*/ 4253089 h 6857999"/>
              <a:gd name="connsiteX31" fmla="*/ 6630782 w 7037119"/>
              <a:gd name="connsiteY31" fmla="*/ 4495230 h 6857999"/>
              <a:gd name="connsiteX32" fmla="*/ 6657121 w 7037119"/>
              <a:gd name="connsiteY32" fmla="*/ 4592798 h 6857999"/>
              <a:gd name="connsiteX33" fmla="*/ 6675304 w 7037119"/>
              <a:gd name="connsiteY33" fmla="*/ 4625784 h 6857999"/>
              <a:gd name="connsiteX34" fmla="*/ 6695194 w 7037119"/>
              <a:gd name="connsiteY34" fmla="*/ 4674587 h 6857999"/>
              <a:gd name="connsiteX35" fmla="*/ 6694674 w 7037119"/>
              <a:gd name="connsiteY35" fmla="*/ 4706669 h 6857999"/>
              <a:gd name="connsiteX36" fmla="*/ 6696125 w 7037119"/>
              <a:gd name="connsiteY36" fmla="*/ 4712312 h 6857999"/>
              <a:gd name="connsiteX37" fmla="*/ 6683308 w 7037119"/>
              <a:gd name="connsiteY37" fmla="*/ 4752491 h 6857999"/>
              <a:gd name="connsiteX38" fmla="*/ 6662625 w 7037119"/>
              <a:gd name="connsiteY38" fmla="*/ 4924134 h 6857999"/>
              <a:gd name="connsiteX39" fmla="*/ 6666282 w 7037119"/>
              <a:gd name="connsiteY39" fmla="*/ 5049729 h 6857999"/>
              <a:gd name="connsiteX40" fmla="*/ 6674923 w 7037119"/>
              <a:gd name="connsiteY40" fmla="*/ 5092608 h 6857999"/>
              <a:gd name="connsiteX41" fmla="*/ 6688949 w 7037119"/>
              <a:gd name="connsiteY41" fmla="*/ 5164561 h 6857999"/>
              <a:gd name="connsiteX42" fmla="*/ 6713476 w 7037119"/>
              <a:gd name="connsiteY42" fmla="*/ 5227429 h 6857999"/>
              <a:gd name="connsiteX43" fmla="*/ 6699741 w 7037119"/>
              <a:gd name="connsiteY43" fmla="*/ 5295738 h 6857999"/>
              <a:gd name="connsiteX44" fmla="*/ 6698438 w 7037119"/>
              <a:gd name="connsiteY44" fmla="*/ 5353315 h 6857999"/>
              <a:gd name="connsiteX45" fmla="*/ 6705394 w 7037119"/>
              <a:gd name="connsiteY45" fmla="*/ 5356747 h 6857999"/>
              <a:gd name="connsiteX46" fmla="*/ 6705941 w 7037119"/>
              <a:gd name="connsiteY46" fmla="*/ 5364029 h 6857999"/>
              <a:gd name="connsiteX47" fmla="*/ 6698760 w 7037119"/>
              <a:gd name="connsiteY47" fmla="*/ 5369188 h 6857999"/>
              <a:gd name="connsiteX48" fmla="*/ 6674560 w 7037119"/>
              <a:gd name="connsiteY48" fmla="*/ 5465115 h 6857999"/>
              <a:gd name="connsiteX49" fmla="*/ 6698322 w 7037119"/>
              <a:gd name="connsiteY49" fmla="*/ 5543278 h 6857999"/>
              <a:gd name="connsiteX50" fmla="*/ 6673987 w 7037119"/>
              <a:gd name="connsiteY50" fmla="*/ 5606762 h 6857999"/>
              <a:gd name="connsiteX51" fmla="*/ 6665359 w 7037119"/>
              <a:gd name="connsiteY51" fmla="*/ 5656986 h 6857999"/>
              <a:gd name="connsiteX52" fmla="*/ 6718420 w 7037119"/>
              <a:gd name="connsiteY52" fmla="*/ 5747675 h 6857999"/>
              <a:gd name="connsiteX53" fmla="*/ 6786357 w 7037119"/>
              <a:gd name="connsiteY53" fmla="*/ 5797270 h 6857999"/>
              <a:gd name="connsiteX54" fmla="*/ 6834299 w 7037119"/>
              <a:gd name="connsiteY54" fmla="*/ 5897781 h 6857999"/>
              <a:gd name="connsiteX55" fmla="*/ 6848771 w 7037119"/>
              <a:gd name="connsiteY55" fmla="*/ 5936497 h 6857999"/>
              <a:gd name="connsiteX56" fmla="*/ 6883460 w 7037119"/>
              <a:gd name="connsiteY56" fmla="*/ 6064046 h 6857999"/>
              <a:gd name="connsiteX57" fmla="*/ 6896072 w 7037119"/>
              <a:gd name="connsiteY57" fmla="*/ 6107188 h 6857999"/>
              <a:gd name="connsiteX58" fmla="*/ 6980725 w 7037119"/>
              <a:gd name="connsiteY58" fmla="*/ 6197444 h 6857999"/>
              <a:gd name="connsiteX59" fmla="*/ 6999028 w 7037119"/>
              <a:gd name="connsiteY59" fmla="*/ 6288610 h 6857999"/>
              <a:gd name="connsiteX60" fmla="*/ 7021306 w 7037119"/>
              <a:gd name="connsiteY60" fmla="*/ 6426700 h 6857999"/>
              <a:gd name="connsiteX61" fmla="*/ 7033259 w 7037119"/>
              <a:gd name="connsiteY61" fmla="*/ 6489284 h 6857999"/>
              <a:gd name="connsiteX62" fmla="*/ 7037119 w 7037119"/>
              <a:gd name="connsiteY62" fmla="*/ 6501140 h 6857999"/>
              <a:gd name="connsiteX63" fmla="*/ 7037119 w 7037119"/>
              <a:gd name="connsiteY63" fmla="*/ 6557754 h 6857999"/>
              <a:gd name="connsiteX64" fmla="*/ 7031649 w 7037119"/>
              <a:gd name="connsiteY64" fmla="*/ 6569925 h 6857999"/>
              <a:gd name="connsiteX65" fmla="*/ 7011548 w 7037119"/>
              <a:gd name="connsiteY65" fmla="*/ 6615002 h 6857999"/>
              <a:gd name="connsiteX66" fmla="*/ 7021837 w 7037119"/>
              <a:gd name="connsiteY66" fmla="*/ 6743644 h 6857999"/>
              <a:gd name="connsiteX67" fmla="*/ 7006394 w 7037119"/>
              <a:gd name="connsiteY67" fmla="*/ 6856390 h 6857999"/>
              <a:gd name="connsiteX68" fmla="*/ 7037119 w 7037119"/>
              <a:gd name="connsiteY68" fmla="*/ 6856494 h 6857999"/>
              <a:gd name="connsiteX69" fmla="*/ 7037119 w 7037119"/>
              <a:gd name="connsiteY69" fmla="*/ 6857999 h 6857999"/>
              <a:gd name="connsiteX70" fmla="*/ 0 w 7037119"/>
              <a:gd name="connsiteY7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037119" h="6857999">
                <a:moveTo>
                  <a:pt x="0" y="0"/>
                </a:moveTo>
                <a:lnTo>
                  <a:pt x="6964192" y="0"/>
                </a:lnTo>
                <a:lnTo>
                  <a:pt x="6958160" y="70714"/>
                </a:lnTo>
                <a:cubicBezTo>
                  <a:pt x="6951001" y="105084"/>
                  <a:pt x="6926062" y="125041"/>
                  <a:pt x="6922034" y="154825"/>
                </a:cubicBezTo>
                <a:cubicBezTo>
                  <a:pt x="6888738" y="184083"/>
                  <a:pt x="6875225" y="272154"/>
                  <a:pt x="6864029" y="301580"/>
                </a:cubicBezTo>
                <a:cubicBezTo>
                  <a:pt x="6850541" y="382476"/>
                  <a:pt x="6857766" y="543626"/>
                  <a:pt x="6842156" y="642469"/>
                </a:cubicBezTo>
                <a:cubicBezTo>
                  <a:pt x="6828250" y="715553"/>
                  <a:pt x="6832569" y="729947"/>
                  <a:pt x="6802087" y="818449"/>
                </a:cubicBezTo>
                <a:cubicBezTo>
                  <a:pt x="6828151" y="830541"/>
                  <a:pt x="6801214" y="859084"/>
                  <a:pt x="6798684" y="875396"/>
                </a:cubicBezTo>
                <a:cubicBezTo>
                  <a:pt x="6792414" y="895056"/>
                  <a:pt x="6762852" y="912465"/>
                  <a:pt x="6756983" y="952375"/>
                </a:cubicBezTo>
                <a:lnTo>
                  <a:pt x="6758478" y="972424"/>
                </a:lnTo>
                <a:lnTo>
                  <a:pt x="6752651" y="996407"/>
                </a:lnTo>
                <a:cubicBezTo>
                  <a:pt x="6744201" y="1040546"/>
                  <a:pt x="6736270" y="1086165"/>
                  <a:pt x="6716997" y="1091248"/>
                </a:cubicBezTo>
                <a:cubicBezTo>
                  <a:pt x="6678332" y="1122349"/>
                  <a:pt x="6707411" y="1240829"/>
                  <a:pt x="6657090" y="1307489"/>
                </a:cubicBezTo>
                <a:cubicBezTo>
                  <a:pt x="6621135" y="1444387"/>
                  <a:pt x="6524184" y="1590429"/>
                  <a:pt x="6508075" y="1709568"/>
                </a:cubicBezTo>
                <a:cubicBezTo>
                  <a:pt x="6474780" y="1738828"/>
                  <a:pt x="6473953" y="1782449"/>
                  <a:pt x="6462759" y="1811874"/>
                </a:cubicBezTo>
                <a:cubicBezTo>
                  <a:pt x="6449270" y="1892769"/>
                  <a:pt x="6399402" y="2130120"/>
                  <a:pt x="6383790" y="2228963"/>
                </a:cubicBezTo>
                <a:cubicBezTo>
                  <a:pt x="6369883" y="2302046"/>
                  <a:pt x="6399578" y="2316440"/>
                  <a:pt x="6369096" y="2404942"/>
                </a:cubicBezTo>
                <a:cubicBezTo>
                  <a:pt x="6395161" y="2417035"/>
                  <a:pt x="6368224" y="2445577"/>
                  <a:pt x="6365696" y="2461889"/>
                </a:cubicBezTo>
                <a:cubicBezTo>
                  <a:pt x="6359423" y="2481550"/>
                  <a:pt x="6329861" y="2498958"/>
                  <a:pt x="6323990" y="2538869"/>
                </a:cubicBezTo>
                <a:cubicBezTo>
                  <a:pt x="6317721" y="2603362"/>
                  <a:pt x="6317811" y="2723423"/>
                  <a:pt x="6299971" y="2852842"/>
                </a:cubicBezTo>
                <a:cubicBezTo>
                  <a:pt x="6296888" y="2889820"/>
                  <a:pt x="6314227" y="2924069"/>
                  <a:pt x="6305256" y="2965146"/>
                </a:cubicBezTo>
                <a:lnTo>
                  <a:pt x="6297430" y="3010980"/>
                </a:lnTo>
                <a:lnTo>
                  <a:pt x="6301903" y="3017531"/>
                </a:lnTo>
                <a:lnTo>
                  <a:pt x="6312288" y="3141762"/>
                </a:lnTo>
                <a:cubicBezTo>
                  <a:pt x="6310891" y="3148458"/>
                  <a:pt x="6311653" y="3156601"/>
                  <a:pt x="6317307" y="3167974"/>
                </a:cubicBezTo>
                <a:lnTo>
                  <a:pt x="6319343" y="3170223"/>
                </a:lnTo>
                <a:lnTo>
                  <a:pt x="6388791" y="3425292"/>
                </a:lnTo>
                <a:cubicBezTo>
                  <a:pt x="6411564" y="3519098"/>
                  <a:pt x="6451294" y="3670230"/>
                  <a:pt x="6473625" y="3778499"/>
                </a:cubicBezTo>
                <a:cubicBezTo>
                  <a:pt x="6461715" y="3876413"/>
                  <a:pt x="6479795" y="3911499"/>
                  <a:pt x="6488572" y="4010514"/>
                </a:cubicBezTo>
                <a:cubicBezTo>
                  <a:pt x="6537658" y="4041328"/>
                  <a:pt x="6522549" y="4094791"/>
                  <a:pt x="6542727" y="4142824"/>
                </a:cubicBezTo>
                <a:cubicBezTo>
                  <a:pt x="6562367" y="4174785"/>
                  <a:pt x="6560025" y="4194356"/>
                  <a:pt x="6574700" y="4253089"/>
                </a:cubicBezTo>
                <a:lnTo>
                  <a:pt x="6630782" y="4495230"/>
                </a:lnTo>
                <a:cubicBezTo>
                  <a:pt x="6629041" y="4518096"/>
                  <a:pt x="6642831" y="4583613"/>
                  <a:pt x="6657121" y="4592798"/>
                </a:cubicBezTo>
                <a:cubicBezTo>
                  <a:pt x="6662404" y="4605798"/>
                  <a:pt x="6661388" y="4622935"/>
                  <a:pt x="6675304" y="4625784"/>
                </a:cubicBezTo>
                <a:cubicBezTo>
                  <a:pt x="6692614" y="4632048"/>
                  <a:pt x="6678575" y="4686348"/>
                  <a:pt x="6695194" y="4674587"/>
                </a:cubicBezTo>
                <a:cubicBezTo>
                  <a:pt x="6692850" y="4684186"/>
                  <a:pt x="6692968" y="4695174"/>
                  <a:pt x="6694674" y="4706669"/>
                </a:cubicBezTo>
                <a:lnTo>
                  <a:pt x="6696125" y="4712312"/>
                </a:lnTo>
                <a:lnTo>
                  <a:pt x="6683308" y="4752491"/>
                </a:lnTo>
                <a:cubicBezTo>
                  <a:pt x="6668335" y="4814629"/>
                  <a:pt x="6667993" y="4870176"/>
                  <a:pt x="6662625" y="4924134"/>
                </a:cubicBezTo>
                <a:cubicBezTo>
                  <a:pt x="6658601" y="5004697"/>
                  <a:pt x="6700287" y="4943260"/>
                  <a:pt x="6666282" y="5049729"/>
                </a:cubicBezTo>
                <a:cubicBezTo>
                  <a:pt x="6680923" y="5057425"/>
                  <a:pt x="6681720" y="5069899"/>
                  <a:pt x="6674923" y="5092608"/>
                </a:cubicBezTo>
                <a:cubicBezTo>
                  <a:pt x="6674055" y="5131530"/>
                  <a:pt x="6710642" y="5120894"/>
                  <a:pt x="6688949" y="5164561"/>
                </a:cubicBezTo>
                <a:lnTo>
                  <a:pt x="6713476" y="5227429"/>
                </a:lnTo>
                <a:cubicBezTo>
                  <a:pt x="6707551" y="5224995"/>
                  <a:pt x="6700321" y="5279972"/>
                  <a:pt x="6699741" y="5295738"/>
                </a:cubicBezTo>
                <a:cubicBezTo>
                  <a:pt x="6701613" y="5328539"/>
                  <a:pt x="6674230" y="5338382"/>
                  <a:pt x="6698438" y="5353315"/>
                </a:cubicBezTo>
                <a:lnTo>
                  <a:pt x="6705394" y="5356747"/>
                </a:lnTo>
                <a:cubicBezTo>
                  <a:pt x="6705576" y="5359175"/>
                  <a:pt x="6705758" y="5361603"/>
                  <a:pt x="6705941" y="5364029"/>
                </a:cubicBezTo>
                <a:cubicBezTo>
                  <a:pt x="6705372" y="5367899"/>
                  <a:pt x="6703413" y="5370023"/>
                  <a:pt x="6698760" y="5369188"/>
                </a:cubicBezTo>
                <a:cubicBezTo>
                  <a:pt x="6715543" y="5400565"/>
                  <a:pt x="6682626" y="5434448"/>
                  <a:pt x="6674560" y="5465115"/>
                </a:cubicBezTo>
                <a:cubicBezTo>
                  <a:pt x="6691190" y="5489165"/>
                  <a:pt x="6702277" y="5478984"/>
                  <a:pt x="6698322" y="5543278"/>
                </a:cubicBezTo>
                <a:lnTo>
                  <a:pt x="6673987" y="5606762"/>
                </a:lnTo>
                <a:lnTo>
                  <a:pt x="6665359" y="5656986"/>
                </a:lnTo>
                <a:lnTo>
                  <a:pt x="6718420" y="5747675"/>
                </a:lnTo>
                <a:cubicBezTo>
                  <a:pt x="6736039" y="5788270"/>
                  <a:pt x="6794550" y="5740224"/>
                  <a:pt x="6786357" y="5797270"/>
                </a:cubicBezTo>
                <a:cubicBezTo>
                  <a:pt x="6803000" y="5835160"/>
                  <a:pt x="6831082" y="5856958"/>
                  <a:pt x="6834299" y="5897781"/>
                </a:cubicBezTo>
                <a:cubicBezTo>
                  <a:pt x="6850938" y="5902014"/>
                  <a:pt x="6860579" y="5910872"/>
                  <a:pt x="6848771" y="5936497"/>
                </a:cubicBezTo>
                <a:lnTo>
                  <a:pt x="6883460" y="6064046"/>
                </a:lnTo>
                <a:cubicBezTo>
                  <a:pt x="6906450" y="6070324"/>
                  <a:pt x="6870051" y="6102610"/>
                  <a:pt x="6896072" y="6107188"/>
                </a:cubicBezTo>
                <a:cubicBezTo>
                  <a:pt x="6912283" y="6129421"/>
                  <a:pt x="6963567" y="6167207"/>
                  <a:pt x="6980725" y="6197444"/>
                </a:cubicBezTo>
                <a:cubicBezTo>
                  <a:pt x="6947762" y="6297975"/>
                  <a:pt x="6995609" y="6226141"/>
                  <a:pt x="6999028" y="6288610"/>
                </a:cubicBezTo>
                <a:cubicBezTo>
                  <a:pt x="6997432" y="6346629"/>
                  <a:pt x="7058551" y="6337651"/>
                  <a:pt x="7021306" y="6426700"/>
                </a:cubicBezTo>
                <a:cubicBezTo>
                  <a:pt x="7020466" y="6447474"/>
                  <a:pt x="7026793" y="6469543"/>
                  <a:pt x="7033259" y="6489284"/>
                </a:cubicBezTo>
                <a:lnTo>
                  <a:pt x="7037119" y="6501140"/>
                </a:lnTo>
                <a:lnTo>
                  <a:pt x="7037119" y="6557754"/>
                </a:lnTo>
                <a:lnTo>
                  <a:pt x="7031649" y="6569925"/>
                </a:lnTo>
                <a:cubicBezTo>
                  <a:pt x="7023197" y="6591634"/>
                  <a:pt x="7028560" y="6588450"/>
                  <a:pt x="7011548" y="6615002"/>
                </a:cubicBezTo>
                <a:cubicBezTo>
                  <a:pt x="7016567" y="6637881"/>
                  <a:pt x="7011534" y="6732922"/>
                  <a:pt x="7021837" y="6743644"/>
                </a:cubicBezTo>
                <a:cubicBezTo>
                  <a:pt x="7023032" y="6757943"/>
                  <a:pt x="7005198" y="6842091"/>
                  <a:pt x="7006394" y="6856390"/>
                </a:cubicBezTo>
                <a:lnTo>
                  <a:pt x="7037119" y="6856494"/>
                </a:lnTo>
                <a:lnTo>
                  <a:pt x="7037119" y="6857999"/>
                </a:lnTo>
                <a:lnTo>
                  <a:pt x="0" y="6857999"/>
                </a:lnTo>
                <a:close/>
              </a:path>
            </a:pathLst>
          </a:custGeom>
        </p:spPr>
        <p:txBody>
          <a:bodyPr wrap="square">
            <a:noAutofit/>
          </a:bodyPr>
          <a:lstStyle>
            <a:lvl1pPr marL="0" indent="0" algn="ctr">
              <a:buNone/>
              <a:defRPr/>
            </a:lvl1pPr>
          </a:lstStyle>
          <a:p>
            <a:r>
              <a:rPr lang="en-US" dirty="0"/>
              <a:t>Click to add photo</a:t>
            </a:r>
          </a:p>
        </p:txBody>
      </p:sp>
      <p:sp>
        <p:nvSpPr>
          <p:cNvPr id="11" name="Content Placeholder 2">
            <a:extLst>
              <a:ext uri="{FF2B5EF4-FFF2-40B4-BE49-F238E27FC236}">
                <a16:creationId xmlns:a16="http://schemas.microsoft.com/office/drawing/2014/main" id="{E5B2D30B-E0D8-4FC4-B207-44EC56C67F34}"/>
              </a:ext>
            </a:extLst>
          </p:cNvPr>
          <p:cNvSpPr>
            <a:spLocks noGrp="1"/>
          </p:cNvSpPr>
          <p:nvPr>
            <p:ph idx="1"/>
          </p:nvPr>
        </p:nvSpPr>
        <p:spPr>
          <a:xfrm>
            <a:off x="7127630" y="2147356"/>
            <a:ext cx="4216071" cy="4107021"/>
          </a:xfrm>
        </p:spPr>
        <p:txBody>
          <a:bodyPr>
            <a:normAutofit/>
          </a:bodyPr>
          <a:lstStyle>
            <a:lvl1pPr marL="0" indent="0">
              <a:buNone/>
              <a:defRPr/>
            </a:lvl1pPr>
          </a:lstStyle>
          <a:p>
            <a:pPr lvl="0"/>
            <a:r>
              <a:rPr lang="en-US"/>
              <a:t>Click to edit Master text styles</a:t>
            </a:r>
          </a:p>
        </p:txBody>
      </p:sp>
      <p:sp>
        <p:nvSpPr>
          <p:cNvPr id="12" name="Footer Placeholder 4">
            <a:extLst>
              <a:ext uri="{FF2B5EF4-FFF2-40B4-BE49-F238E27FC236}">
                <a16:creationId xmlns:a16="http://schemas.microsoft.com/office/drawing/2014/main" id="{EA4A5BF6-A686-490A-B7BF-4BDDF8E8A509}"/>
              </a:ext>
            </a:extLst>
          </p:cNvPr>
          <p:cNvSpPr>
            <a:spLocks noGrp="1"/>
          </p:cNvSpPr>
          <p:nvPr>
            <p:ph type="ftr" sz="quarter" idx="11"/>
          </p:nvPr>
        </p:nvSpPr>
        <p:spPr>
          <a:xfrm rot="5400000">
            <a:off x="10451592" y="1408176"/>
            <a:ext cx="277049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PRESENTATION TITLE</a:t>
            </a:r>
          </a:p>
        </p:txBody>
      </p:sp>
      <p:sp>
        <p:nvSpPr>
          <p:cNvPr id="13" name="Slide Number Placeholder 5">
            <a:extLst>
              <a:ext uri="{FF2B5EF4-FFF2-40B4-BE49-F238E27FC236}">
                <a16:creationId xmlns:a16="http://schemas.microsoft.com/office/drawing/2014/main" id="{6FF7F8B5-4E4A-4F26-8FBC-5745978EF657}"/>
              </a:ext>
            </a:extLst>
          </p:cNvPr>
          <p:cNvSpPr>
            <a:spLocks noGrp="1"/>
          </p:cNvSpPr>
          <p:nvPr>
            <p:ph type="sldNum" sz="quarter" idx="12"/>
          </p:nvPr>
        </p:nvSpPr>
        <p:spPr>
          <a:xfrm>
            <a:off x="11558016" y="3136392"/>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43D57DF-21C1-4455-B7C2-0ADA5F7438B1}"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14" name="Date Placeholder 3">
            <a:extLst>
              <a:ext uri="{FF2B5EF4-FFF2-40B4-BE49-F238E27FC236}">
                <a16:creationId xmlns:a16="http://schemas.microsoft.com/office/drawing/2014/main" id="{8597759D-37D7-4D01-84AC-85221F725084}"/>
              </a:ext>
            </a:extLst>
          </p:cNvPr>
          <p:cNvSpPr>
            <a:spLocks noGrp="1"/>
          </p:cNvSpPr>
          <p:nvPr>
            <p:ph type="dt" sz="half" idx="10"/>
          </p:nvPr>
        </p:nvSpPr>
        <p:spPr>
          <a:xfrm rot="5400000">
            <a:off x="10506456" y="5074920"/>
            <a:ext cx="264766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20XX</a:t>
            </a:r>
          </a:p>
        </p:txBody>
      </p:sp>
    </p:spTree>
    <p:extLst>
      <p:ext uri="{BB962C8B-B14F-4D97-AF65-F5344CB8AC3E}">
        <p14:creationId xmlns:p14="http://schemas.microsoft.com/office/powerpoint/2010/main" val="4070461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Section Break">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A0FA24B-01DF-41FF-899C-BA7BC99B52BE}"/>
              </a:ext>
              <a:ext uri="{C183D7F6-B498-43B3-948B-1728B52AA6E4}">
                <adec:decorative xmlns:adec="http://schemas.microsoft.com/office/drawing/2017/decorative" val="1"/>
              </a:ext>
            </a:extLst>
          </p:cNvPr>
          <p:cNvSpPr/>
          <p:nvPr userDrawn="1"/>
        </p:nvSpPr>
        <p:spPr>
          <a:xfrm>
            <a:off x="2" y="0"/>
            <a:ext cx="12191999" cy="6858000"/>
          </a:xfrm>
          <a:custGeom>
            <a:avLst/>
            <a:gdLst>
              <a:gd name="connsiteX0" fmla="*/ 0 w 12191999"/>
              <a:gd name="connsiteY0" fmla="*/ 0 h 6858000"/>
              <a:gd name="connsiteX1" fmla="*/ 4428539 w 12191999"/>
              <a:gd name="connsiteY1" fmla="*/ 0 h 6858000"/>
              <a:gd name="connsiteX2" fmla="*/ 4433816 w 12191999"/>
              <a:gd name="connsiteY2" fmla="*/ 4971 h 6858000"/>
              <a:gd name="connsiteX3" fmla="*/ 4458398 w 12191999"/>
              <a:gd name="connsiteY3" fmla="*/ 17439 h 6858000"/>
              <a:gd name="connsiteX4" fmla="*/ 4480190 w 12191999"/>
              <a:gd name="connsiteY4" fmla="*/ 38878 h 6858000"/>
              <a:gd name="connsiteX5" fmla="*/ 4481514 w 12191999"/>
              <a:gd name="connsiteY5" fmla="*/ 39168 h 6858000"/>
              <a:gd name="connsiteX6" fmla="*/ 4482263 w 12191999"/>
              <a:gd name="connsiteY6" fmla="*/ 43189 h 6858000"/>
              <a:gd name="connsiteX7" fmla="*/ 4486241 w 12191999"/>
              <a:gd name="connsiteY7" fmla="*/ 47243 h 6858000"/>
              <a:gd name="connsiteX8" fmla="*/ 4499474 w 12191999"/>
              <a:gd name="connsiteY8" fmla="*/ 54163 h 6858000"/>
              <a:gd name="connsiteX9" fmla="*/ 4504837 w 12191999"/>
              <a:gd name="connsiteY9" fmla="*/ 56082 h 6858000"/>
              <a:gd name="connsiteX10" fmla="*/ 4511859 w 12191999"/>
              <a:gd name="connsiteY10" fmla="*/ 60345 h 6858000"/>
              <a:gd name="connsiteX11" fmla="*/ 4511909 w 12191999"/>
              <a:gd name="connsiteY11" fmla="*/ 60669 h 6858000"/>
              <a:gd name="connsiteX12" fmla="*/ 4518729 w 12191999"/>
              <a:gd name="connsiteY12" fmla="*/ 64235 h 6858000"/>
              <a:gd name="connsiteX13" fmla="*/ 4553668 w 12191999"/>
              <a:gd name="connsiteY13" fmla="*/ 78933 h 6858000"/>
              <a:gd name="connsiteX14" fmla="*/ 4584409 w 12191999"/>
              <a:gd name="connsiteY14" fmla="*/ 125407 h 6858000"/>
              <a:gd name="connsiteX15" fmla="*/ 4599970 w 12191999"/>
              <a:gd name="connsiteY15" fmla="*/ 139638 h 6858000"/>
              <a:gd name="connsiteX16" fmla="*/ 4607617 w 12191999"/>
              <a:gd name="connsiteY16" fmla="*/ 148401 h 6858000"/>
              <a:gd name="connsiteX17" fmla="*/ 4607665 w 12191999"/>
              <a:gd name="connsiteY17" fmla="*/ 149698 h 6858000"/>
              <a:gd name="connsiteX18" fmla="*/ 4641219 w 12191999"/>
              <a:gd name="connsiteY18" fmla="*/ 163679 h 6858000"/>
              <a:gd name="connsiteX19" fmla="*/ 4644675 w 12191999"/>
              <a:gd name="connsiteY19" fmla="*/ 167288 h 6858000"/>
              <a:gd name="connsiteX20" fmla="*/ 4667825 w 12191999"/>
              <a:gd name="connsiteY20" fmla="*/ 174158 h 6858000"/>
              <a:gd name="connsiteX21" fmla="*/ 4679100 w 12191999"/>
              <a:gd name="connsiteY21" fmla="*/ 178904 h 6858000"/>
              <a:gd name="connsiteX22" fmla="*/ 4683695 w 12191999"/>
              <a:gd name="connsiteY22" fmla="*/ 177777 h 6858000"/>
              <a:gd name="connsiteX23" fmla="*/ 4699627 w 12191999"/>
              <a:gd name="connsiteY23" fmla="*/ 186035 h 6858000"/>
              <a:gd name="connsiteX24" fmla="*/ 4700928 w 12191999"/>
              <a:gd name="connsiteY24" fmla="*/ 187915 h 6858000"/>
              <a:gd name="connsiteX25" fmla="*/ 4716041 w 12191999"/>
              <a:gd name="connsiteY25" fmla="*/ 191263 h 6858000"/>
              <a:gd name="connsiteX26" fmla="*/ 4731092 w 12191999"/>
              <a:gd name="connsiteY26" fmla="*/ 189882 h 6858000"/>
              <a:gd name="connsiteX27" fmla="*/ 4859125 w 12191999"/>
              <a:gd name="connsiteY27" fmla="*/ 273218 h 6858000"/>
              <a:gd name="connsiteX28" fmla="*/ 5047425 w 12191999"/>
              <a:gd name="connsiteY28" fmla="*/ 325132 h 6858000"/>
              <a:gd name="connsiteX29" fmla="*/ 5123469 w 12191999"/>
              <a:gd name="connsiteY29" fmla="*/ 373600 h 6858000"/>
              <a:gd name="connsiteX30" fmla="*/ 5246314 w 12191999"/>
              <a:gd name="connsiteY30" fmla="*/ 448202 h 6858000"/>
              <a:gd name="connsiteX31" fmla="*/ 5295204 w 12191999"/>
              <a:gd name="connsiteY31" fmla="*/ 518105 h 6858000"/>
              <a:gd name="connsiteX32" fmla="*/ 5341659 w 12191999"/>
              <a:gd name="connsiteY32" fmla="*/ 529959 h 6858000"/>
              <a:gd name="connsiteX33" fmla="*/ 5354530 w 12191999"/>
              <a:gd name="connsiteY33" fmla="*/ 546100 h 6858000"/>
              <a:gd name="connsiteX34" fmla="*/ 5356641 w 12191999"/>
              <a:gd name="connsiteY34" fmla="*/ 549075 h 6858000"/>
              <a:gd name="connsiteX35" fmla="*/ 5367452 w 12191999"/>
              <a:gd name="connsiteY35" fmla="*/ 556831 h 6858000"/>
              <a:gd name="connsiteX36" fmla="*/ 5367545 w 12191999"/>
              <a:gd name="connsiteY36" fmla="*/ 564197 h 6858000"/>
              <a:gd name="connsiteX37" fmla="*/ 5418422 w 12191999"/>
              <a:gd name="connsiteY37" fmla="*/ 594275 h 6858000"/>
              <a:gd name="connsiteX38" fmla="*/ 5475709 w 12191999"/>
              <a:gd name="connsiteY38" fmla="*/ 638584 h 6858000"/>
              <a:gd name="connsiteX39" fmla="*/ 5489473 w 12191999"/>
              <a:gd name="connsiteY39" fmla="*/ 642943 h 6858000"/>
              <a:gd name="connsiteX40" fmla="*/ 5526129 w 12191999"/>
              <a:gd name="connsiteY40" fmla="*/ 671648 h 6858000"/>
              <a:gd name="connsiteX41" fmla="*/ 5560658 w 12191999"/>
              <a:gd name="connsiteY41" fmla="*/ 693968 h 6858000"/>
              <a:gd name="connsiteX42" fmla="*/ 5584769 w 12191999"/>
              <a:gd name="connsiteY42" fmla="*/ 705378 h 6858000"/>
              <a:gd name="connsiteX43" fmla="*/ 5611860 w 12191999"/>
              <a:gd name="connsiteY43" fmla="*/ 726009 h 6858000"/>
              <a:gd name="connsiteX44" fmla="*/ 5640289 w 12191999"/>
              <a:gd name="connsiteY44" fmla="*/ 721725 h 6858000"/>
              <a:gd name="connsiteX45" fmla="*/ 5661248 w 12191999"/>
              <a:gd name="connsiteY45" fmla="*/ 770791 h 6858000"/>
              <a:gd name="connsiteX46" fmla="*/ 5674678 w 12191999"/>
              <a:gd name="connsiteY46" fmla="*/ 774738 h 6858000"/>
              <a:gd name="connsiteX47" fmla="*/ 5689822 w 12191999"/>
              <a:gd name="connsiteY47" fmla="*/ 787962 h 6858000"/>
              <a:gd name="connsiteX48" fmla="*/ 5713681 w 12191999"/>
              <a:gd name="connsiteY48" fmla="*/ 810329 h 6858000"/>
              <a:gd name="connsiteX49" fmla="*/ 5746664 w 12191999"/>
              <a:gd name="connsiteY49" fmla="*/ 850082 h 6858000"/>
              <a:gd name="connsiteX50" fmla="*/ 5854393 w 12191999"/>
              <a:gd name="connsiteY50" fmla="*/ 901844 h 6858000"/>
              <a:gd name="connsiteX51" fmla="*/ 5923458 w 12191999"/>
              <a:gd name="connsiteY51" fmla="*/ 932756 h 6858000"/>
              <a:gd name="connsiteX52" fmla="*/ 6013808 w 12191999"/>
              <a:gd name="connsiteY52" fmla="*/ 950947 h 6858000"/>
              <a:gd name="connsiteX53" fmla="*/ 6093430 w 12191999"/>
              <a:gd name="connsiteY53" fmla="*/ 985543 h 6858000"/>
              <a:gd name="connsiteX54" fmla="*/ 6216422 w 12191999"/>
              <a:gd name="connsiteY54" fmla="*/ 994223 h 6858000"/>
              <a:gd name="connsiteX55" fmla="*/ 6419991 w 12191999"/>
              <a:gd name="connsiteY55" fmla="*/ 1045060 h 6858000"/>
              <a:gd name="connsiteX56" fmla="*/ 6431099 w 12191999"/>
              <a:gd name="connsiteY56" fmla="*/ 1037361 h 6858000"/>
              <a:gd name="connsiteX57" fmla="*/ 6444833 w 12191999"/>
              <a:gd name="connsiteY57" fmla="*/ 1034256 h 6858000"/>
              <a:gd name="connsiteX58" fmla="*/ 6463940 w 12191999"/>
              <a:gd name="connsiteY58" fmla="*/ 1036894 h 6858000"/>
              <a:gd name="connsiteX59" fmla="*/ 6500402 w 12191999"/>
              <a:gd name="connsiteY59" fmla="*/ 1030680 h 6858000"/>
              <a:gd name="connsiteX60" fmla="*/ 6505093 w 12191999"/>
              <a:gd name="connsiteY60" fmla="*/ 1032748 h 6858000"/>
              <a:gd name="connsiteX61" fmla="*/ 6539157 w 12191999"/>
              <a:gd name="connsiteY61" fmla="*/ 1032256 h 6858000"/>
              <a:gd name="connsiteX62" fmla="*/ 6539899 w 12191999"/>
              <a:gd name="connsiteY62" fmla="*/ 1033503 h 6858000"/>
              <a:gd name="connsiteX63" fmla="*/ 6550699 w 12191999"/>
              <a:gd name="connsiteY63" fmla="*/ 1038843 h 6858000"/>
              <a:gd name="connsiteX64" fmla="*/ 6570715 w 12191999"/>
              <a:gd name="connsiteY64" fmla="*/ 1046183 h 6858000"/>
              <a:gd name="connsiteX65" fmla="*/ 6620265 w 12191999"/>
              <a:gd name="connsiteY65" fmla="*/ 1078630 h 6858000"/>
              <a:gd name="connsiteX66" fmla="*/ 6655805 w 12191999"/>
              <a:gd name="connsiteY66" fmla="*/ 1078254 h 6858000"/>
              <a:gd name="connsiteX67" fmla="*/ 6663127 w 12191999"/>
              <a:gd name="connsiteY67" fmla="*/ 1078865 h 6858000"/>
              <a:gd name="connsiteX68" fmla="*/ 6663341 w 12191999"/>
              <a:gd name="connsiteY68" fmla="*/ 1079158 h 6858000"/>
              <a:gd name="connsiteX69" fmla="*/ 6671197 w 12191999"/>
              <a:gd name="connsiteY69" fmla="*/ 1080364 h 6858000"/>
              <a:gd name="connsiteX70" fmla="*/ 6676470 w 12191999"/>
              <a:gd name="connsiteY70" fmla="*/ 1079974 h 6858000"/>
              <a:gd name="connsiteX71" fmla="*/ 6690669 w 12191999"/>
              <a:gd name="connsiteY71" fmla="*/ 1081157 h 6858000"/>
              <a:gd name="connsiteX72" fmla="*/ 6696013 w 12191999"/>
              <a:gd name="connsiteY72" fmla="*/ 1083439 h 6858000"/>
              <a:gd name="connsiteX73" fmla="*/ 6740322 w 12191999"/>
              <a:gd name="connsiteY73" fmla="*/ 1121917 h 6858000"/>
              <a:gd name="connsiteX74" fmla="*/ 6833807 w 12191999"/>
              <a:gd name="connsiteY74" fmla="*/ 1161011 h 6858000"/>
              <a:gd name="connsiteX75" fmla="*/ 6927369 w 12191999"/>
              <a:gd name="connsiteY75" fmla="*/ 1196593 h 6858000"/>
              <a:gd name="connsiteX76" fmla="*/ 6961728 w 12191999"/>
              <a:gd name="connsiteY76" fmla="*/ 1207960 h 6858000"/>
              <a:gd name="connsiteX77" fmla="*/ 7020835 w 12191999"/>
              <a:gd name="connsiteY77" fmla="*/ 1234906 h 6858000"/>
              <a:gd name="connsiteX78" fmla="*/ 7046578 w 12191999"/>
              <a:gd name="connsiteY78" fmla="*/ 1251394 h 6858000"/>
              <a:gd name="connsiteX79" fmla="*/ 7047934 w 12191999"/>
              <a:gd name="connsiteY79" fmla="*/ 1251406 h 6858000"/>
              <a:gd name="connsiteX80" fmla="*/ 7049495 w 12191999"/>
              <a:gd name="connsiteY80" fmla="*/ 1255182 h 6858000"/>
              <a:gd name="connsiteX81" fmla="*/ 7054225 w 12191999"/>
              <a:gd name="connsiteY81" fmla="*/ 1258329 h 6858000"/>
              <a:gd name="connsiteX82" fmla="*/ 7068600 w 12191999"/>
              <a:gd name="connsiteY82" fmla="*/ 1262373 h 6858000"/>
              <a:gd name="connsiteX83" fmla="*/ 7074244 w 12191999"/>
              <a:gd name="connsiteY83" fmla="*/ 1263146 h 6858000"/>
              <a:gd name="connsiteX84" fmla="*/ 7081993 w 12191999"/>
              <a:gd name="connsiteY84" fmla="*/ 1265870 h 6858000"/>
              <a:gd name="connsiteX85" fmla="*/ 7082110 w 12191999"/>
              <a:gd name="connsiteY85" fmla="*/ 1266175 h 6858000"/>
              <a:gd name="connsiteX86" fmla="*/ 7089518 w 12191999"/>
              <a:gd name="connsiteY86" fmla="*/ 1268259 h 6858000"/>
              <a:gd name="connsiteX87" fmla="*/ 7126734 w 12191999"/>
              <a:gd name="connsiteY87" fmla="*/ 1275440 h 6858000"/>
              <a:gd name="connsiteX88" fmla="*/ 7166397 w 12191999"/>
              <a:gd name="connsiteY88" fmla="*/ 1314577 h 6858000"/>
              <a:gd name="connsiteX89" fmla="*/ 7184558 w 12191999"/>
              <a:gd name="connsiteY89" fmla="*/ 1325296 h 6858000"/>
              <a:gd name="connsiteX90" fmla="*/ 7193847 w 12191999"/>
              <a:gd name="connsiteY90" fmla="*/ 1332295 h 6858000"/>
              <a:gd name="connsiteX91" fmla="*/ 7229876 w 12191999"/>
              <a:gd name="connsiteY91" fmla="*/ 1340317 h 6858000"/>
              <a:gd name="connsiteX92" fmla="*/ 7234001 w 12191999"/>
              <a:gd name="connsiteY92" fmla="*/ 1343137 h 6858000"/>
              <a:gd name="connsiteX93" fmla="*/ 7258071 w 12191999"/>
              <a:gd name="connsiteY93" fmla="*/ 1345086 h 6858000"/>
              <a:gd name="connsiteX94" fmla="*/ 7291641 w 12191999"/>
              <a:gd name="connsiteY94" fmla="*/ 1350152 h 6858000"/>
              <a:gd name="connsiteX95" fmla="*/ 7308779 w 12191999"/>
              <a:gd name="connsiteY95" fmla="*/ 1351882 h 6858000"/>
              <a:gd name="connsiteX96" fmla="*/ 7323221 w 12191999"/>
              <a:gd name="connsiteY96" fmla="*/ 1347429 h 6858000"/>
              <a:gd name="connsiteX97" fmla="*/ 7495470 w 12191999"/>
              <a:gd name="connsiteY97" fmla="*/ 1384709 h 6858000"/>
              <a:gd name="connsiteX98" fmla="*/ 7601447 w 12191999"/>
              <a:gd name="connsiteY98" fmla="*/ 1410288 h 6858000"/>
              <a:gd name="connsiteX99" fmla="*/ 7616199 w 12191999"/>
              <a:gd name="connsiteY99" fmla="*/ 1425276 h 6858000"/>
              <a:gd name="connsiteX100" fmla="*/ 10773615 w 12191999"/>
              <a:gd name="connsiteY100" fmla="*/ 3136132 h 6858000"/>
              <a:gd name="connsiteX101" fmla="*/ 10775787 w 12191999"/>
              <a:gd name="connsiteY101" fmla="*/ 3137529 h 6858000"/>
              <a:gd name="connsiteX102" fmla="*/ 10804324 w 12191999"/>
              <a:gd name="connsiteY102" fmla="*/ 3140649 h 6858000"/>
              <a:gd name="connsiteX103" fmla="*/ 10819333 w 12191999"/>
              <a:gd name="connsiteY103" fmla="*/ 3154674 h 6858000"/>
              <a:gd name="connsiteX104" fmla="*/ 10821839 w 12191999"/>
              <a:gd name="connsiteY104" fmla="*/ 3157295 h 6858000"/>
              <a:gd name="connsiteX105" fmla="*/ 10833660 w 12191999"/>
              <a:gd name="connsiteY105" fmla="*/ 3163373 h 6858000"/>
              <a:gd name="connsiteX106" fmla="*/ 10834754 w 12191999"/>
              <a:gd name="connsiteY106" fmla="*/ 3170606 h 6858000"/>
              <a:gd name="connsiteX107" fmla="*/ 10850942 w 12191999"/>
              <a:gd name="connsiteY107" fmla="*/ 3183705 h 6858000"/>
              <a:gd name="connsiteX108" fmla="*/ 10873328 w 12191999"/>
              <a:gd name="connsiteY108" fmla="*/ 3193348 h 6858000"/>
              <a:gd name="connsiteX109" fmla="*/ 10982088 w 12191999"/>
              <a:gd name="connsiteY109" fmla="*/ 3232948 h 6858000"/>
              <a:gd name="connsiteX110" fmla="*/ 11045804 w 12191999"/>
              <a:gd name="connsiteY110" fmla="*/ 3260190 h 6858000"/>
              <a:gd name="connsiteX111" fmla="*/ 11067877 w 12191999"/>
              <a:gd name="connsiteY111" fmla="*/ 3276112 h 6858000"/>
              <a:gd name="connsiteX112" fmla="*/ 11100133 w 12191999"/>
              <a:gd name="connsiteY112" fmla="*/ 3294598 h 6858000"/>
              <a:gd name="connsiteX113" fmla="*/ 11155409 w 12191999"/>
              <a:gd name="connsiteY113" fmla="*/ 3331539 h 6858000"/>
              <a:gd name="connsiteX114" fmla="*/ 11232547 w 12191999"/>
              <a:gd name="connsiteY114" fmla="*/ 3373667 h 6858000"/>
              <a:gd name="connsiteX115" fmla="*/ 11297822 w 12191999"/>
              <a:gd name="connsiteY115" fmla="*/ 3380555 h 6858000"/>
              <a:gd name="connsiteX116" fmla="*/ 11301370 w 12191999"/>
              <a:gd name="connsiteY116" fmla="*/ 3386958 h 6858000"/>
              <a:gd name="connsiteX117" fmla="*/ 11341986 w 12191999"/>
              <a:gd name="connsiteY117" fmla="*/ 3403320 h 6858000"/>
              <a:gd name="connsiteX118" fmla="*/ 11537404 w 12191999"/>
              <a:gd name="connsiteY118" fmla="*/ 3495439 h 6858000"/>
              <a:gd name="connsiteX119" fmla="*/ 11639337 w 12191999"/>
              <a:gd name="connsiteY119" fmla="*/ 3592655 h 6858000"/>
              <a:gd name="connsiteX120" fmla="*/ 11774154 w 12191999"/>
              <a:gd name="connsiteY120" fmla="*/ 3703763 h 6858000"/>
              <a:gd name="connsiteX121" fmla="*/ 11967899 w 12191999"/>
              <a:gd name="connsiteY121" fmla="*/ 3739403 h 6858000"/>
              <a:gd name="connsiteX122" fmla="*/ 12052251 w 12191999"/>
              <a:gd name="connsiteY122" fmla="*/ 3738161 h 6858000"/>
              <a:gd name="connsiteX123" fmla="*/ 12101844 w 12191999"/>
              <a:gd name="connsiteY123" fmla="*/ 3789810 h 6858000"/>
              <a:gd name="connsiteX124" fmla="*/ 12155104 w 12191999"/>
              <a:gd name="connsiteY124" fmla="*/ 3824490 h 6858000"/>
              <a:gd name="connsiteX125" fmla="*/ 12191999 w 12191999"/>
              <a:gd name="connsiteY125" fmla="*/ 3836506 h 6858000"/>
              <a:gd name="connsiteX126" fmla="*/ 12191999 w 12191999"/>
              <a:gd name="connsiteY126" fmla="*/ 6858000 h 6858000"/>
              <a:gd name="connsiteX127" fmla="*/ 4040175 w 12191999"/>
              <a:gd name="connsiteY127" fmla="*/ 6858000 h 6858000"/>
              <a:gd name="connsiteX128" fmla="*/ 4035195 w 12191999"/>
              <a:gd name="connsiteY128" fmla="*/ 6847706 h 6858000"/>
              <a:gd name="connsiteX129" fmla="*/ 4024571 w 12191999"/>
              <a:gd name="connsiteY129" fmla="*/ 6834979 h 6858000"/>
              <a:gd name="connsiteX130" fmla="*/ 4019139 w 12191999"/>
              <a:gd name="connsiteY130" fmla="*/ 6832909 h 6858000"/>
              <a:gd name="connsiteX131" fmla="*/ 4004905 w 12191999"/>
              <a:gd name="connsiteY131" fmla="*/ 6832292 h 6858000"/>
              <a:gd name="connsiteX132" fmla="*/ 3999653 w 12191999"/>
              <a:gd name="connsiteY132" fmla="*/ 6832888 h 6858000"/>
              <a:gd name="connsiteX133" fmla="*/ 3991753 w 12191999"/>
              <a:gd name="connsiteY133" fmla="*/ 6831995 h 6858000"/>
              <a:gd name="connsiteX134" fmla="*/ 3991527 w 12191999"/>
              <a:gd name="connsiteY134" fmla="*/ 6831708 h 6858000"/>
              <a:gd name="connsiteX135" fmla="*/ 3984190 w 12191999"/>
              <a:gd name="connsiteY135" fmla="*/ 6831389 h 6858000"/>
              <a:gd name="connsiteX136" fmla="*/ 3948690 w 12191999"/>
              <a:gd name="connsiteY136" fmla="*/ 6833171 h 6858000"/>
              <a:gd name="connsiteX137" fmla="*/ 3897895 w 12191999"/>
              <a:gd name="connsiteY137" fmla="*/ 6802710 h 6858000"/>
              <a:gd name="connsiteX138" fmla="*/ 3877604 w 12191999"/>
              <a:gd name="connsiteY138" fmla="*/ 6796164 h 6858000"/>
              <a:gd name="connsiteX139" fmla="*/ 3866602 w 12191999"/>
              <a:gd name="connsiteY139" fmla="*/ 6791257 h 6858000"/>
              <a:gd name="connsiteX140" fmla="*/ 3865811 w 12191999"/>
              <a:gd name="connsiteY140" fmla="*/ 6790042 h 6858000"/>
              <a:gd name="connsiteX141" fmla="*/ 3831795 w 12191999"/>
              <a:gd name="connsiteY141" fmla="*/ 6791880 h 6858000"/>
              <a:gd name="connsiteX142" fmla="*/ 3827025 w 12191999"/>
              <a:gd name="connsiteY142" fmla="*/ 6789998 h 6858000"/>
              <a:gd name="connsiteX143" fmla="*/ 3805177 w 12191999"/>
              <a:gd name="connsiteY143" fmla="*/ 6793918 h 6858000"/>
              <a:gd name="connsiteX144" fmla="*/ 3793719 w 12191999"/>
              <a:gd name="connsiteY144" fmla="*/ 6794494 h 6858000"/>
              <a:gd name="connsiteX145" fmla="*/ 3790837 w 12191999"/>
              <a:gd name="connsiteY145" fmla="*/ 6797649 h 6858000"/>
              <a:gd name="connsiteX146" fmla="*/ 3773741 w 12191999"/>
              <a:gd name="connsiteY146" fmla="*/ 6796976 h 6858000"/>
              <a:gd name="connsiteX147" fmla="*/ 3771642 w 12191999"/>
              <a:gd name="connsiteY147" fmla="*/ 6795770 h 6858000"/>
              <a:gd name="connsiteX148" fmla="*/ 3758039 w 12191999"/>
              <a:gd name="connsiteY148" fmla="*/ 6799415 h 6858000"/>
              <a:gd name="connsiteX149" fmla="*/ 3747245 w 12191999"/>
              <a:gd name="connsiteY149" fmla="*/ 6807548 h 6858000"/>
              <a:gd name="connsiteX150" fmla="*/ 3599970 w 12191999"/>
              <a:gd name="connsiteY150" fmla="*/ 6785929 h 6858000"/>
              <a:gd name="connsiteX151" fmla="*/ 3532509 w 12191999"/>
              <a:gd name="connsiteY151" fmla="*/ 6773888 h 6858000"/>
              <a:gd name="connsiteX152" fmla="*/ 3519209 w 12191999"/>
              <a:gd name="connsiteY152" fmla="*/ 6779800 h 6858000"/>
              <a:gd name="connsiteX153" fmla="*/ 3518612 w 12191999"/>
              <a:gd name="connsiteY153" fmla="*/ 6767129 h 6858000"/>
              <a:gd name="connsiteX154" fmla="*/ 3500042 w 12191999"/>
              <a:gd name="connsiteY154" fmla="*/ 6757140 h 6858000"/>
              <a:gd name="connsiteX155" fmla="*/ 3490483 w 12191999"/>
              <a:gd name="connsiteY155" fmla="*/ 6750514 h 6858000"/>
              <a:gd name="connsiteX156" fmla="*/ 3490120 w 12191999"/>
              <a:gd name="connsiteY156" fmla="*/ 6749268 h 6858000"/>
              <a:gd name="connsiteX157" fmla="*/ 3454164 w 12191999"/>
              <a:gd name="connsiteY157" fmla="*/ 6743923 h 6858000"/>
              <a:gd name="connsiteX158" fmla="*/ 3449932 w 12191999"/>
              <a:gd name="connsiteY158" fmla="*/ 6741268 h 6858000"/>
              <a:gd name="connsiteX159" fmla="*/ 3413708 w 12191999"/>
              <a:gd name="connsiteY159" fmla="*/ 6738430 h 6858000"/>
              <a:gd name="connsiteX160" fmla="*/ 3409529 w 12191999"/>
              <a:gd name="connsiteY160" fmla="*/ 6740648 h 6858000"/>
              <a:gd name="connsiteX161" fmla="*/ 3392060 w 12191999"/>
              <a:gd name="connsiteY161" fmla="*/ 6736539 h 6858000"/>
              <a:gd name="connsiteX162" fmla="*/ 3390340 w 12191999"/>
              <a:gd name="connsiteY162" fmla="*/ 6735034 h 6858000"/>
              <a:gd name="connsiteX163" fmla="*/ 3374867 w 12191999"/>
              <a:gd name="connsiteY163" fmla="*/ 6735488 h 6858000"/>
              <a:gd name="connsiteX164" fmla="*/ 3295084 w 12191999"/>
              <a:gd name="connsiteY164" fmla="*/ 6728596 h 6858000"/>
              <a:gd name="connsiteX165" fmla="*/ 3216076 w 12191999"/>
              <a:gd name="connsiteY165" fmla="*/ 6691033 h 6858000"/>
              <a:gd name="connsiteX166" fmla="*/ 3001959 w 12191999"/>
              <a:gd name="connsiteY166" fmla="*/ 6660812 h 6858000"/>
              <a:gd name="connsiteX167" fmla="*/ 2781734 w 12191999"/>
              <a:gd name="connsiteY167" fmla="*/ 6582305 h 6858000"/>
              <a:gd name="connsiteX168" fmla="*/ 2733334 w 12191999"/>
              <a:gd name="connsiteY168" fmla="*/ 6560298 h 6858000"/>
              <a:gd name="connsiteX169" fmla="*/ 2685391 w 12191999"/>
              <a:gd name="connsiteY169" fmla="*/ 6560171 h 6858000"/>
              <a:gd name="connsiteX170" fmla="*/ 2668962 w 12191999"/>
              <a:gd name="connsiteY170" fmla="*/ 6547670 h 6858000"/>
              <a:gd name="connsiteX171" fmla="*/ 2666187 w 12191999"/>
              <a:gd name="connsiteY171" fmla="*/ 6545303 h 6858000"/>
              <a:gd name="connsiteX172" fmla="*/ 2653807 w 12191999"/>
              <a:gd name="connsiteY172" fmla="*/ 6540427 h 6858000"/>
              <a:gd name="connsiteX173" fmla="*/ 2651913 w 12191999"/>
              <a:gd name="connsiteY173" fmla="*/ 6533308 h 6858000"/>
              <a:gd name="connsiteX174" fmla="*/ 2611193 w 12191999"/>
              <a:gd name="connsiteY174" fmla="*/ 6514475 h 6858000"/>
              <a:gd name="connsiteX175" fmla="*/ 2528835 w 12191999"/>
              <a:gd name="connsiteY175" fmla="*/ 6487649 h 6858000"/>
              <a:gd name="connsiteX176" fmla="*/ 2514423 w 12191999"/>
              <a:gd name="connsiteY176" fmla="*/ 6486793 h 6858000"/>
              <a:gd name="connsiteX177" fmla="*/ 2432918 w 12191999"/>
              <a:gd name="connsiteY177" fmla="*/ 6454736 h 6858000"/>
              <a:gd name="connsiteX178" fmla="*/ 2375430 w 12191999"/>
              <a:gd name="connsiteY178" fmla="*/ 6436197 h 6858000"/>
              <a:gd name="connsiteX179" fmla="*/ 2361493 w 12191999"/>
              <a:gd name="connsiteY179" fmla="*/ 6435403 h 6858000"/>
              <a:gd name="connsiteX180" fmla="*/ 2350645 w 12191999"/>
              <a:gd name="connsiteY180" fmla="*/ 6424146 h 6858000"/>
              <a:gd name="connsiteX181" fmla="*/ 2316586 w 12191999"/>
              <a:gd name="connsiteY181" fmla="*/ 6404861 h 6858000"/>
              <a:gd name="connsiteX182" fmla="*/ 2302598 w 12191999"/>
              <a:gd name="connsiteY182" fmla="*/ 6404320 h 6858000"/>
              <a:gd name="connsiteX183" fmla="*/ 2297403 w 12191999"/>
              <a:gd name="connsiteY183" fmla="*/ 6401898 h 6858000"/>
              <a:gd name="connsiteX184" fmla="*/ 2284680 w 12191999"/>
              <a:gd name="connsiteY184" fmla="*/ 6395204 h 6858000"/>
              <a:gd name="connsiteX185" fmla="*/ 2263087 w 12191999"/>
              <a:gd name="connsiteY185" fmla="*/ 6382362 h 6858000"/>
              <a:gd name="connsiteX186" fmla="*/ 2256073 w 12191999"/>
              <a:gd name="connsiteY186" fmla="*/ 6379356 h 6858000"/>
              <a:gd name="connsiteX187" fmla="*/ 2242767 w 12191999"/>
              <a:gd name="connsiteY187" fmla="*/ 6365725 h 6858000"/>
              <a:gd name="connsiteX188" fmla="*/ 2214365 w 12191999"/>
              <a:gd name="connsiteY188" fmla="*/ 6348882 h 6858000"/>
              <a:gd name="connsiteX189" fmla="*/ 2167979 w 12191999"/>
              <a:gd name="connsiteY189" fmla="*/ 6306175 h 6858000"/>
              <a:gd name="connsiteX190" fmla="*/ 2139905 w 12191999"/>
              <a:gd name="connsiteY190" fmla="*/ 6283988 h 6858000"/>
              <a:gd name="connsiteX191" fmla="*/ 2121768 w 12191999"/>
              <a:gd name="connsiteY191" fmla="*/ 6265897 h 6858000"/>
              <a:gd name="connsiteX192" fmla="*/ 2063279 w 12191999"/>
              <a:gd name="connsiteY192" fmla="*/ 6230325 h 6858000"/>
              <a:gd name="connsiteX193" fmla="*/ 1961177 w 12191999"/>
              <a:gd name="connsiteY193" fmla="*/ 6175749 h 6858000"/>
              <a:gd name="connsiteX194" fmla="*/ 1940650 w 12191999"/>
              <a:gd name="connsiteY194" fmla="*/ 6163188 h 6858000"/>
              <a:gd name="connsiteX195" fmla="*/ 1927814 w 12191999"/>
              <a:gd name="connsiteY195" fmla="*/ 6148653 h 6858000"/>
              <a:gd name="connsiteX196" fmla="*/ 1929028 w 12191999"/>
              <a:gd name="connsiteY196" fmla="*/ 6142020 h 6858000"/>
              <a:gd name="connsiteX197" fmla="*/ 1918508 w 12191999"/>
              <a:gd name="connsiteY197" fmla="*/ 6134512 h 6858000"/>
              <a:gd name="connsiteX198" fmla="*/ 1916718 w 12191999"/>
              <a:gd name="connsiteY198" fmla="*/ 6131733 h 6858000"/>
              <a:gd name="connsiteX199" fmla="*/ 1905430 w 12191999"/>
              <a:gd name="connsiteY199" fmla="*/ 6116581 h 6858000"/>
              <a:gd name="connsiteX200" fmla="*/ 1772975 w 12191999"/>
              <a:gd name="connsiteY200" fmla="*/ 6103644 h 6858000"/>
              <a:gd name="connsiteX201" fmla="*/ 1721239 w 12191999"/>
              <a:gd name="connsiteY201" fmla="*/ 6065803 h 6858000"/>
              <a:gd name="connsiteX202" fmla="*/ 1566198 w 12191999"/>
              <a:gd name="connsiteY202" fmla="*/ 5909553 h 6858000"/>
              <a:gd name="connsiteX203" fmla="*/ 1419833 w 12191999"/>
              <a:gd name="connsiteY203" fmla="*/ 5862012 h 6858000"/>
              <a:gd name="connsiteX204" fmla="*/ 1293711 w 12191999"/>
              <a:gd name="connsiteY204" fmla="*/ 5780773 h 6858000"/>
              <a:gd name="connsiteX205" fmla="*/ 1276884 w 12191999"/>
              <a:gd name="connsiteY205" fmla="*/ 5781282 h 6858000"/>
              <a:gd name="connsiteX206" fmla="*/ 1260832 w 12191999"/>
              <a:gd name="connsiteY206" fmla="*/ 5777529 h 6858000"/>
              <a:gd name="connsiteX207" fmla="*/ 1259737 w 12191999"/>
              <a:gd name="connsiteY207" fmla="*/ 5775776 h 6858000"/>
              <a:gd name="connsiteX208" fmla="*/ 1243663 w 12191999"/>
              <a:gd name="connsiteY208" fmla="*/ 5767568 h 6858000"/>
              <a:gd name="connsiteX209" fmla="*/ 1238401 w 12191999"/>
              <a:gd name="connsiteY209" fmla="*/ 5768357 h 6858000"/>
              <a:gd name="connsiteX210" fmla="*/ 1226827 w 12191999"/>
              <a:gd name="connsiteY210" fmla="*/ 5763536 h 6858000"/>
              <a:gd name="connsiteX211" fmla="*/ 1164932 w 12191999"/>
              <a:gd name="connsiteY211" fmla="*/ 5738590 h 6858000"/>
              <a:gd name="connsiteX212" fmla="*/ 1165111 w 12191999"/>
              <a:gd name="connsiteY212" fmla="*/ 5737421 h 6858000"/>
              <a:gd name="connsiteX213" fmla="*/ 1158258 w 12191999"/>
              <a:gd name="connsiteY213" fmla="*/ 5729163 h 6858000"/>
              <a:gd name="connsiteX214" fmla="*/ 1143665 w 12191999"/>
              <a:gd name="connsiteY214" fmla="*/ 5715598 h 6858000"/>
              <a:gd name="connsiteX215" fmla="*/ 1118122 w 12191999"/>
              <a:gd name="connsiteY215" fmla="*/ 5672283 h 6858000"/>
              <a:gd name="connsiteX216" fmla="*/ 1082268 w 12191999"/>
              <a:gd name="connsiteY216" fmla="*/ 5657350 h 6858000"/>
              <a:gd name="connsiteX217" fmla="*/ 1075393 w 12191999"/>
              <a:gd name="connsiteY217" fmla="*/ 5653807 h 6858000"/>
              <a:gd name="connsiteX218" fmla="*/ 1075395 w 12191999"/>
              <a:gd name="connsiteY218" fmla="*/ 5653513 h 6858000"/>
              <a:gd name="connsiteX219" fmla="*/ 1068424 w 12191999"/>
              <a:gd name="connsiteY219" fmla="*/ 5649334 h 6858000"/>
              <a:gd name="connsiteX220" fmla="*/ 1049520 w 12191999"/>
              <a:gd name="connsiteY220" fmla="*/ 5640476 h 6858000"/>
              <a:gd name="connsiteX221" fmla="*/ 1045864 w 12191999"/>
              <a:gd name="connsiteY221" fmla="*/ 5636632 h 6858000"/>
              <a:gd name="connsiteX222" fmla="*/ 1045757 w 12191999"/>
              <a:gd name="connsiteY222" fmla="*/ 5632979 h 6858000"/>
              <a:gd name="connsiteX223" fmla="*/ 1044350 w 12191999"/>
              <a:gd name="connsiteY223" fmla="*/ 5632652 h 6858000"/>
              <a:gd name="connsiteX224" fmla="*/ 1024186 w 12191999"/>
              <a:gd name="connsiteY224" fmla="*/ 5612300 h 6858000"/>
              <a:gd name="connsiteX225" fmla="*/ 973495 w 12191999"/>
              <a:gd name="connsiteY225" fmla="*/ 5575059 h 6858000"/>
              <a:gd name="connsiteX226" fmla="*/ 942299 w 12191999"/>
              <a:gd name="connsiteY226" fmla="*/ 5557148 h 6858000"/>
              <a:gd name="connsiteX227" fmla="*/ 859213 w 12191999"/>
              <a:gd name="connsiteY227" fmla="*/ 5504353 h 6858000"/>
              <a:gd name="connsiteX228" fmla="*/ 777621 w 12191999"/>
              <a:gd name="connsiteY228" fmla="*/ 5448518 h 6858000"/>
              <a:gd name="connsiteX229" fmla="*/ 746978 w 12191999"/>
              <a:gd name="connsiteY229" fmla="*/ 5404694 h 6858000"/>
              <a:gd name="connsiteX230" fmla="*/ 742331 w 12191999"/>
              <a:gd name="connsiteY230" fmla="*/ 5401458 h 6858000"/>
              <a:gd name="connsiteX231" fmla="*/ 728026 w 12191999"/>
              <a:gd name="connsiteY231" fmla="*/ 5397116 h 6858000"/>
              <a:gd name="connsiteX232" fmla="*/ 722379 w 12191999"/>
              <a:gd name="connsiteY232" fmla="*/ 5396226 h 6858000"/>
              <a:gd name="connsiteX233" fmla="*/ 714684 w 12191999"/>
              <a:gd name="connsiteY233" fmla="*/ 5393345 h 6858000"/>
              <a:gd name="connsiteX234" fmla="*/ 714579 w 12191999"/>
              <a:gd name="connsiteY234" fmla="*/ 5393038 h 6858000"/>
              <a:gd name="connsiteX235" fmla="*/ 670051 w 12191999"/>
              <a:gd name="connsiteY235" fmla="*/ 5382838 h 6858000"/>
              <a:gd name="connsiteX236" fmla="*/ 631522 w 12191999"/>
              <a:gd name="connsiteY236" fmla="*/ 5343039 h 6858000"/>
              <a:gd name="connsiteX237" fmla="*/ 613641 w 12191999"/>
              <a:gd name="connsiteY237" fmla="*/ 5331978 h 6858000"/>
              <a:gd name="connsiteX238" fmla="*/ 604546 w 12191999"/>
              <a:gd name="connsiteY238" fmla="*/ 5324812 h 6858000"/>
              <a:gd name="connsiteX239" fmla="*/ 604272 w 12191999"/>
              <a:gd name="connsiteY239" fmla="*/ 5323553 h 6858000"/>
              <a:gd name="connsiteX240" fmla="*/ 568614 w 12191999"/>
              <a:gd name="connsiteY240" fmla="*/ 5316037 h 6858000"/>
              <a:gd name="connsiteX241" fmla="*/ 528452 w 12191999"/>
              <a:gd name="connsiteY241" fmla="*/ 5308096 h 6858000"/>
              <a:gd name="connsiteX242" fmla="*/ 524103 w 12191999"/>
              <a:gd name="connsiteY242" fmla="*/ 5310044 h 6858000"/>
              <a:gd name="connsiteX243" fmla="*/ 506887 w 12191999"/>
              <a:gd name="connsiteY243" fmla="*/ 5304889 h 6858000"/>
              <a:gd name="connsiteX244" fmla="*/ 505272 w 12191999"/>
              <a:gd name="connsiteY244" fmla="*/ 5303292 h 6858000"/>
              <a:gd name="connsiteX245" fmla="*/ 489723 w 12191999"/>
              <a:gd name="connsiteY245" fmla="*/ 5302789 h 6858000"/>
              <a:gd name="connsiteX246" fmla="*/ 421447 w 12191999"/>
              <a:gd name="connsiteY246" fmla="*/ 5294985 h 6858000"/>
              <a:gd name="connsiteX247" fmla="*/ 333782 w 12191999"/>
              <a:gd name="connsiteY247" fmla="*/ 5248897 h 6858000"/>
              <a:gd name="connsiteX248" fmla="*/ 150572 w 12191999"/>
              <a:gd name="connsiteY248" fmla="*/ 5169484 h 6858000"/>
              <a:gd name="connsiteX249" fmla="*/ 5531 w 12191999"/>
              <a:gd name="connsiteY249" fmla="*/ 5150468 h 6858000"/>
              <a:gd name="connsiteX250" fmla="*/ 0 w 12191999"/>
              <a:gd name="connsiteY250" fmla="*/ 51481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12191999" h="6858000">
                <a:moveTo>
                  <a:pt x="0" y="0"/>
                </a:moveTo>
                <a:lnTo>
                  <a:pt x="4428539" y="0"/>
                </a:lnTo>
                <a:lnTo>
                  <a:pt x="4433816" y="4971"/>
                </a:lnTo>
                <a:cubicBezTo>
                  <a:pt x="4440426" y="11763"/>
                  <a:pt x="4446513" y="16286"/>
                  <a:pt x="4458398" y="17439"/>
                </a:cubicBezTo>
                <a:cubicBezTo>
                  <a:pt x="4464358" y="46003"/>
                  <a:pt x="4469379" y="39503"/>
                  <a:pt x="4480190" y="38878"/>
                </a:cubicBezTo>
                <a:lnTo>
                  <a:pt x="4481514" y="39168"/>
                </a:lnTo>
                <a:lnTo>
                  <a:pt x="4482263" y="43189"/>
                </a:lnTo>
                <a:lnTo>
                  <a:pt x="4486241" y="47243"/>
                </a:lnTo>
                <a:lnTo>
                  <a:pt x="4499474" y="54163"/>
                </a:lnTo>
                <a:lnTo>
                  <a:pt x="4504837" y="56082"/>
                </a:lnTo>
                <a:cubicBezTo>
                  <a:pt x="4508391" y="57658"/>
                  <a:pt x="4510563" y="59032"/>
                  <a:pt x="4511859" y="60345"/>
                </a:cubicBezTo>
                <a:lnTo>
                  <a:pt x="4511909" y="60669"/>
                </a:lnTo>
                <a:lnTo>
                  <a:pt x="4518729" y="64235"/>
                </a:lnTo>
                <a:cubicBezTo>
                  <a:pt x="4530523" y="69755"/>
                  <a:pt x="4542266" y="74654"/>
                  <a:pt x="4553668" y="78933"/>
                </a:cubicBezTo>
                <a:cubicBezTo>
                  <a:pt x="4555421" y="96378"/>
                  <a:pt x="4601673" y="104937"/>
                  <a:pt x="4584409" y="125407"/>
                </a:cubicBezTo>
                <a:cubicBezTo>
                  <a:pt x="4599400" y="131861"/>
                  <a:pt x="4613239" y="127385"/>
                  <a:pt x="4599970" y="139638"/>
                </a:cubicBezTo>
                <a:cubicBezTo>
                  <a:pt x="4604659" y="142193"/>
                  <a:pt x="4606744" y="145175"/>
                  <a:pt x="4607617" y="148401"/>
                </a:cubicBezTo>
                <a:cubicBezTo>
                  <a:pt x="4607632" y="148833"/>
                  <a:pt x="4607646" y="149266"/>
                  <a:pt x="4607665" y="149698"/>
                </a:cubicBezTo>
                <a:lnTo>
                  <a:pt x="4641219" y="163679"/>
                </a:lnTo>
                <a:lnTo>
                  <a:pt x="4644675" y="167288"/>
                </a:lnTo>
                <a:lnTo>
                  <a:pt x="4667825" y="174158"/>
                </a:lnTo>
                <a:lnTo>
                  <a:pt x="4679100" y="178904"/>
                </a:lnTo>
                <a:lnTo>
                  <a:pt x="4683695" y="177777"/>
                </a:lnTo>
                <a:cubicBezTo>
                  <a:pt x="4687872" y="177930"/>
                  <a:pt x="4692859" y="179915"/>
                  <a:pt x="4699627" y="186035"/>
                </a:cubicBezTo>
                <a:lnTo>
                  <a:pt x="4700928" y="187915"/>
                </a:lnTo>
                <a:lnTo>
                  <a:pt x="4716041" y="191263"/>
                </a:lnTo>
                <a:cubicBezTo>
                  <a:pt x="4721251" y="191738"/>
                  <a:pt x="4726302" y="191391"/>
                  <a:pt x="4731092" y="189882"/>
                </a:cubicBezTo>
                <a:cubicBezTo>
                  <a:pt x="4764236" y="233401"/>
                  <a:pt x="4814048" y="241946"/>
                  <a:pt x="4859125" y="273218"/>
                </a:cubicBezTo>
                <a:cubicBezTo>
                  <a:pt x="4913833" y="300724"/>
                  <a:pt x="5003367" y="308402"/>
                  <a:pt x="5047425" y="325132"/>
                </a:cubicBezTo>
                <a:cubicBezTo>
                  <a:pt x="5065040" y="332131"/>
                  <a:pt x="5138109" y="369260"/>
                  <a:pt x="5123469" y="373600"/>
                </a:cubicBezTo>
                <a:cubicBezTo>
                  <a:pt x="5184262" y="382096"/>
                  <a:pt x="5185699" y="424424"/>
                  <a:pt x="5246314" y="448202"/>
                </a:cubicBezTo>
                <a:cubicBezTo>
                  <a:pt x="5263266" y="489409"/>
                  <a:pt x="5266454" y="494960"/>
                  <a:pt x="5295204" y="518105"/>
                </a:cubicBezTo>
                <a:cubicBezTo>
                  <a:pt x="5298762" y="491736"/>
                  <a:pt x="5326303" y="552875"/>
                  <a:pt x="5341659" y="529959"/>
                </a:cubicBezTo>
                <a:cubicBezTo>
                  <a:pt x="5346403" y="534895"/>
                  <a:pt x="5350516" y="540401"/>
                  <a:pt x="5354530" y="546100"/>
                </a:cubicBezTo>
                <a:lnTo>
                  <a:pt x="5356641" y="549075"/>
                </a:lnTo>
                <a:lnTo>
                  <a:pt x="5367452" y="556831"/>
                </a:lnTo>
                <a:lnTo>
                  <a:pt x="5367545" y="564197"/>
                </a:lnTo>
                <a:lnTo>
                  <a:pt x="5418422" y="594275"/>
                </a:lnTo>
                <a:cubicBezTo>
                  <a:pt x="5436449" y="606674"/>
                  <a:pt x="5457748" y="628025"/>
                  <a:pt x="5475709" y="638584"/>
                </a:cubicBezTo>
                <a:lnTo>
                  <a:pt x="5489473" y="642943"/>
                </a:lnTo>
                <a:lnTo>
                  <a:pt x="5526129" y="671648"/>
                </a:lnTo>
                <a:cubicBezTo>
                  <a:pt x="5536818" y="679376"/>
                  <a:pt x="5548189" y="686909"/>
                  <a:pt x="5560658" y="693968"/>
                </a:cubicBezTo>
                <a:lnTo>
                  <a:pt x="5584769" y="705378"/>
                </a:lnTo>
                <a:lnTo>
                  <a:pt x="5611860" y="726009"/>
                </a:lnTo>
                <a:lnTo>
                  <a:pt x="5640289" y="721725"/>
                </a:lnTo>
                <a:cubicBezTo>
                  <a:pt x="5646300" y="728491"/>
                  <a:pt x="5654293" y="765629"/>
                  <a:pt x="5661248" y="770791"/>
                </a:cubicBezTo>
                <a:lnTo>
                  <a:pt x="5674678" y="774738"/>
                </a:lnTo>
                <a:lnTo>
                  <a:pt x="5689822" y="787962"/>
                </a:lnTo>
                <a:cubicBezTo>
                  <a:pt x="5696321" y="793894"/>
                  <a:pt x="5708110" y="803857"/>
                  <a:pt x="5713681" y="810329"/>
                </a:cubicBezTo>
                <a:lnTo>
                  <a:pt x="5746664" y="850082"/>
                </a:lnTo>
                <a:cubicBezTo>
                  <a:pt x="5768521" y="862589"/>
                  <a:pt x="5825921" y="885085"/>
                  <a:pt x="5854393" y="901844"/>
                </a:cubicBezTo>
                <a:cubicBezTo>
                  <a:pt x="5877113" y="909807"/>
                  <a:pt x="5883425" y="922125"/>
                  <a:pt x="5923458" y="932756"/>
                </a:cubicBezTo>
                <a:cubicBezTo>
                  <a:pt x="5960577" y="938289"/>
                  <a:pt x="5972211" y="940778"/>
                  <a:pt x="6013808" y="950947"/>
                </a:cubicBezTo>
                <a:cubicBezTo>
                  <a:pt x="6004635" y="961363"/>
                  <a:pt x="6075734" y="986132"/>
                  <a:pt x="6093430" y="985543"/>
                </a:cubicBezTo>
                <a:cubicBezTo>
                  <a:pt x="6059612" y="1027170"/>
                  <a:pt x="6213075" y="956608"/>
                  <a:pt x="6216422" y="994223"/>
                </a:cubicBezTo>
                <a:lnTo>
                  <a:pt x="6419991" y="1045060"/>
                </a:lnTo>
                <a:cubicBezTo>
                  <a:pt x="6422943" y="1041563"/>
                  <a:pt x="6426736" y="1039094"/>
                  <a:pt x="6431099" y="1037361"/>
                </a:cubicBezTo>
                <a:lnTo>
                  <a:pt x="6444833" y="1034256"/>
                </a:lnTo>
                <a:lnTo>
                  <a:pt x="6463940" y="1036894"/>
                </a:lnTo>
                <a:lnTo>
                  <a:pt x="6500402" y="1030680"/>
                </a:lnTo>
                <a:lnTo>
                  <a:pt x="6505093" y="1032748"/>
                </a:lnTo>
                <a:lnTo>
                  <a:pt x="6539157" y="1032256"/>
                </a:lnTo>
                <a:lnTo>
                  <a:pt x="6539899" y="1033503"/>
                </a:lnTo>
                <a:cubicBezTo>
                  <a:pt x="6542343" y="1036288"/>
                  <a:pt x="6545614" y="1038321"/>
                  <a:pt x="6550699" y="1038843"/>
                </a:cubicBezTo>
                <a:cubicBezTo>
                  <a:pt x="6546920" y="1056413"/>
                  <a:pt x="6555386" y="1046202"/>
                  <a:pt x="6570715" y="1046183"/>
                </a:cubicBezTo>
                <a:cubicBezTo>
                  <a:pt x="6568263" y="1073470"/>
                  <a:pt x="6609380" y="1062323"/>
                  <a:pt x="6620265" y="1078630"/>
                </a:cubicBezTo>
                <a:cubicBezTo>
                  <a:pt x="6631583" y="1078002"/>
                  <a:pt x="6643506" y="1077835"/>
                  <a:pt x="6655805" y="1078254"/>
                </a:cubicBezTo>
                <a:lnTo>
                  <a:pt x="6663127" y="1078865"/>
                </a:lnTo>
                <a:lnTo>
                  <a:pt x="6663341" y="1079158"/>
                </a:lnTo>
                <a:cubicBezTo>
                  <a:pt x="6665078" y="1079893"/>
                  <a:pt x="6667541" y="1080320"/>
                  <a:pt x="6671197" y="1080364"/>
                </a:cubicBezTo>
                <a:lnTo>
                  <a:pt x="6676470" y="1079974"/>
                </a:lnTo>
                <a:lnTo>
                  <a:pt x="6690669" y="1081157"/>
                </a:lnTo>
                <a:lnTo>
                  <a:pt x="6696013" y="1083439"/>
                </a:lnTo>
                <a:cubicBezTo>
                  <a:pt x="6714659" y="1096831"/>
                  <a:pt x="6707064" y="1132397"/>
                  <a:pt x="6740322" y="1121917"/>
                </a:cubicBezTo>
                <a:cubicBezTo>
                  <a:pt x="6777379" y="1135267"/>
                  <a:pt x="6795570" y="1161544"/>
                  <a:pt x="6833807" y="1161011"/>
                </a:cubicBezTo>
                <a:cubicBezTo>
                  <a:pt x="6868480" y="1173587"/>
                  <a:pt x="6896192" y="1191661"/>
                  <a:pt x="6927369" y="1196593"/>
                </a:cubicBezTo>
                <a:cubicBezTo>
                  <a:pt x="6937448" y="1206652"/>
                  <a:pt x="6947967" y="1212962"/>
                  <a:pt x="6961728" y="1207960"/>
                </a:cubicBezTo>
                <a:cubicBezTo>
                  <a:pt x="6993273" y="1222224"/>
                  <a:pt x="6997099" y="1237549"/>
                  <a:pt x="7020835" y="1234906"/>
                </a:cubicBezTo>
                <a:cubicBezTo>
                  <a:pt x="7032558" y="1261629"/>
                  <a:pt x="7036129" y="1254234"/>
                  <a:pt x="7046578" y="1251394"/>
                </a:cubicBezTo>
                <a:lnTo>
                  <a:pt x="7047934" y="1251406"/>
                </a:lnTo>
                <a:lnTo>
                  <a:pt x="7049495" y="1255182"/>
                </a:lnTo>
                <a:lnTo>
                  <a:pt x="7054225" y="1258329"/>
                </a:lnTo>
                <a:lnTo>
                  <a:pt x="7068600" y="1262373"/>
                </a:lnTo>
                <a:lnTo>
                  <a:pt x="7074244" y="1263146"/>
                </a:lnTo>
                <a:cubicBezTo>
                  <a:pt x="7078045" y="1263956"/>
                  <a:pt x="7080454" y="1264854"/>
                  <a:pt x="7081993" y="1265870"/>
                </a:cubicBezTo>
                <a:cubicBezTo>
                  <a:pt x="7082033" y="1265972"/>
                  <a:pt x="7082070" y="1266074"/>
                  <a:pt x="7082110" y="1266175"/>
                </a:cubicBezTo>
                <a:lnTo>
                  <a:pt x="7089518" y="1268259"/>
                </a:lnTo>
                <a:cubicBezTo>
                  <a:pt x="7102195" y="1271230"/>
                  <a:pt x="7114696" y="1273604"/>
                  <a:pt x="7126734" y="1275440"/>
                </a:cubicBezTo>
                <a:cubicBezTo>
                  <a:pt x="7132048" y="1292149"/>
                  <a:pt x="7179071" y="1290989"/>
                  <a:pt x="7166397" y="1314577"/>
                </a:cubicBezTo>
                <a:cubicBezTo>
                  <a:pt x="7182398" y="1317802"/>
                  <a:pt x="7195014" y="1310572"/>
                  <a:pt x="7184558" y="1325296"/>
                </a:cubicBezTo>
                <a:cubicBezTo>
                  <a:pt x="7189670" y="1326829"/>
                  <a:pt x="7192326" y="1329317"/>
                  <a:pt x="7193847" y="1332295"/>
                </a:cubicBezTo>
                <a:cubicBezTo>
                  <a:pt x="7201400" y="1334799"/>
                  <a:pt x="7223183" y="1338509"/>
                  <a:pt x="7229876" y="1340317"/>
                </a:cubicBezTo>
                <a:lnTo>
                  <a:pt x="7234001" y="1343137"/>
                </a:lnTo>
                <a:lnTo>
                  <a:pt x="7258071" y="1345086"/>
                </a:lnTo>
                <a:lnTo>
                  <a:pt x="7291641" y="1350152"/>
                </a:lnTo>
                <a:lnTo>
                  <a:pt x="7308779" y="1351882"/>
                </a:lnTo>
                <a:cubicBezTo>
                  <a:pt x="7313975" y="1351274"/>
                  <a:pt x="7318846" y="1349894"/>
                  <a:pt x="7323221" y="1347429"/>
                </a:cubicBezTo>
                <a:cubicBezTo>
                  <a:pt x="7364626" y="1383179"/>
                  <a:pt x="7444915" y="1363402"/>
                  <a:pt x="7495470" y="1384709"/>
                </a:cubicBezTo>
                <a:cubicBezTo>
                  <a:pt x="7508218" y="1422328"/>
                  <a:pt x="7579353" y="1434753"/>
                  <a:pt x="7601447" y="1410288"/>
                </a:cubicBezTo>
                <a:cubicBezTo>
                  <a:pt x="7598834" y="1418772"/>
                  <a:pt x="7605508" y="1423097"/>
                  <a:pt x="7616199" y="1425276"/>
                </a:cubicBezTo>
                <a:lnTo>
                  <a:pt x="10773615" y="3136132"/>
                </a:lnTo>
                <a:lnTo>
                  <a:pt x="10775787" y="3137529"/>
                </a:lnTo>
                <a:cubicBezTo>
                  <a:pt x="10786240" y="3145172"/>
                  <a:pt x="10798221" y="3153027"/>
                  <a:pt x="10804324" y="3140649"/>
                </a:cubicBezTo>
                <a:cubicBezTo>
                  <a:pt x="10809723" y="3144823"/>
                  <a:pt x="10814565" y="3149647"/>
                  <a:pt x="10819333" y="3154674"/>
                </a:cubicBezTo>
                <a:lnTo>
                  <a:pt x="10821839" y="3157295"/>
                </a:lnTo>
                <a:lnTo>
                  <a:pt x="10833660" y="3163373"/>
                </a:lnTo>
                <a:lnTo>
                  <a:pt x="10834754" y="3170606"/>
                </a:lnTo>
                <a:lnTo>
                  <a:pt x="10850942" y="3183705"/>
                </a:lnTo>
                <a:cubicBezTo>
                  <a:pt x="10857349" y="3187758"/>
                  <a:pt x="10864651" y="3191121"/>
                  <a:pt x="10873328" y="3193348"/>
                </a:cubicBezTo>
                <a:cubicBezTo>
                  <a:pt x="10905671" y="3191064"/>
                  <a:pt x="10941725" y="3237129"/>
                  <a:pt x="10982088" y="3232948"/>
                </a:cubicBezTo>
                <a:cubicBezTo>
                  <a:pt x="10996566" y="3233607"/>
                  <a:pt x="11039128" y="3249083"/>
                  <a:pt x="11045804" y="3260190"/>
                </a:cubicBezTo>
                <a:cubicBezTo>
                  <a:pt x="11054394" y="3265102"/>
                  <a:pt x="11065261" y="3265806"/>
                  <a:pt x="11067877" y="3276112"/>
                </a:cubicBezTo>
                <a:cubicBezTo>
                  <a:pt x="11072863" y="3289160"/>
                  <a:pt x="11106676" y="3283562"/>
                  <a:pt x="11100133" y="3294598"/>
                </a:cubicBezTo>
                <a:cubicBezTo>
                  <a:pt x="11124073" y="3291036"/>
                  <a:pt x="11137818" y="3319523"/>
                  <a:pt x="11155409" y="3331539"/>
                </a:cubicBezTo>
                <a:cubicBezTo>
                  <a:pt x="11174654" y="3326420"/>
                  <a:pt x="11192585" y="3356681"/>
                  <a:pt x="11232547" y="3373667"/>
                </a:cubicBezTo>
                <a:cubicBezTo>
                  <a:pt x="11253817" y="3367406"/>
                  <a:pt x="11259426" y="3385289"/>
                  <a:pt x="11297822" y="3380555"/>
                </a:cubicBezTo>
                <a:cubicBezTo>
                  <a:pt x="11298642" y="3382712"/>
                  <a:pt x="11299837" y="3384869"/>
                  <a:pt x="11301370" y="3386958"/>
                </a:cubicBezTo>
                <a:cubicBezTo>
                  <a:pt x="11310286" y="3399106"/>
                  <a:pt x="11328469" y="3406428"/>
                  <a:pt x="11341986" y="3403320"/>
                </a:cubicBezTo>
                <a:cubicBezTo>
                  <a:pt x="11401759" y="3400186"/>
                  <a:pt x="11491279" y="3483029"/>
                  <a:pt x="11537404" y="3495439"/>
                </a:cubicBezTo>
                <a:cubicBezTo>
                  <a:pt x="11586963" y="3526994"/>
                  <a:pt x="11592812" y="3547332"/>
                  <a:pt x="11639337" y="3592655"/>
                </a:cubicBezTo>
                <a:cubicBezTo>
                  <a:pt x="11630549" y="3603460"/>
                  <a:pt x="11789978" y="3695145"/>
                  <a:pt x="11774154" y="3703763"/>
                </a:cubicBezTo>
                <a:cubicBezTo>
                  <a:pt x="11826264" y="3732639"/>
                  <a:pt x="11904763" y="3706282"/>
                  <a:pt x="11967899" y="3739403"/>
                </a:cubicBezTo>
                <a:cubicBezTo>
                  <a:pt x="12011157" y="3747387"/>
                  <a:pt x="12014039" y="3717536"/>
                  <a:pt x="12052251" y="3738161"/>
                </a:cubicBezTo>
                <a:cubicBezTo>
                  <a:pt x="12098308" y="3735454"/>
                  <a:pt x="12068119" y="3776817"/>
                  <a:pt x="12101844" y="3789810"/>
                </a:cubicBezTo>
                <a:cubicBezTo>
                  <a:pt x="12154764" y="3794672"/>
                  <a:pt x="12109764" y="3802536"/>
                  <a:pt x="12155104" y="3824490"/>
                </a:cubicBezTo>
                <a:lnTo>
                  <a:pt x="12191999" y="3836506"/>
                </a:lnTo>
                <a:lnTo>
                  <a:pt x="12191999" y="6858000"/>
                </a:lnTo>
                <a:lnTo>
                  <a:pt x="4040175" y="6858000"/>
                </a:lnTo>
                <a:lnTo>
                  <a:pt x="4035195" y="6847706"/>
                </a:lnTo>
                <a:cubicBezTo>
                  <a:pt x="4032568" y="6842752"/>
                  <a:pt x="4029362" y="6838141"/>
                  <a:pt x="4024571" y="6834979"/>
                </a:cubicBezTo>
                <a:lnTo>
                  <a:pt x="4019139" y="6832909"/>
                </a:lnTo>
                <a:lnTo>
                  <a:pt x="4004905" y="6832292"/>
                </a:lnTo>
                <a:lnTo>
                  <a:pt x="3999653" y="6832888"/>
                </a:lnTo>
                <a:cubicBezTo>
                  <a:pt x="3995997" y="6832991"/>
                  <a:pt x="3993519" y="6832662"/>
                  <a:pt x="3991753" y="6831995"/>
                </a:cubicBezTo>
                <a:lnTo>
                  <a:pt x="3991527" y="6831708"/>
                </a:lnTo>
                <a:lnTo>
                  <a:pt x="3984190" y="6831389"/>
                </a:lnTo>
                <a:cubicBezTo>
                  <a:pt x="3971881" y="6831458"/>
                  <a:pt x="3959975" y="6832096"/>
                  <a:pt x="3948690" y="6833171"/>
                </a:cubicBezTo>
                <a:cubicBezTo>
                  <a:pt x="3937168" y="6817308"/>
                  <a:pt x="3896526" y="6830072"/>
                  <a:pt x="3897895" y="6802710"/>
                </a:cubicBezTo>
                <a:cubicBezTo>
                  <a:pt x="3882580" y="6803333"/>
                  <a:pt x="3874524" y="6813872"/>
                  <a:pt x="3877604" y="6796164"/>
                </a:cubicBezTo>
                <a:cubicBezTo>
                  <a:pt x="3872503" y="6795847"/>
                  <a:pt x="3869156" y="6793943"/>
                  <a:pt x="3866602" y="6791257"/>
                </a:cubicBezTo>
                <a:lnTo>
                  <a:pt x="3865811" y="6790042"/>
                </a:lnTo>
                <a:lnTo>
                  <a:pt x="3831795" y="6791880"/>
                </a:lnTo>
                <a:lnTo>
                  <a:pt x="3827025" y="6789998"/>
                </a:lnTo>
                <a:lnTo>
                  <a:pt x="3805177" y="6793918"/>
                </a:lnTo>
                <a:lnTo>
                  <a:pt x="3793719" y="6794494"/>
                </a:lnTo>
                <a:lnTo>
                  <a:pt x="3790837" y="6797649"/>
                </a:lnTo>
                <a:cubicBezTo>
                  <a:pt x="3787525" y="6799392"/>
                  <a:pt x="3782528" y="6799753"/>
                  <a:pt x="3773741" y="6796976"/>
                </a:cubicBezTo>
                <a:lnTo>
                  <a:pt x="3771642" y="6795770"/>
                </a:lnTo>
                <a:lnTo>
                  <a:pt x="3758039" y="6799415"/>
                </a:lnTo>
                <a:cubicBezTo>
                  <a:pt x="3753750" y="6801320"/>
                  <a:pt x="3750057" y="6803937"/>
                  <a:pt x="3747245" y="6807548"/>
                </a:cubicBezTo>
                <a:cubicBezTo>
                  <a:pt x="3696321" y="6780992"/>
                  <a:pt x="3652949" y="6795386"/>
                  <a:pt x="3599970" y="6785929"/>
                </a:cubicBezTo>
                <a:cubicBezTo>
                  <a:pt x="3586653" y="6768168"/>
                  <a:pt x="3558494" y="6766895"/>
                  <a:pt x="3532509" y="6773888"/>
                </a:cubicBezTo>
                <a:lnTo>
                  <a:pt x="3519209" y="6779800"/>
                </a:lnTo>
                <a:lnTo>
                  <a:pt x="3518612" y="6767129"/>
                </a:lnTo>
                <a:cubicBezTo>
                  <a:pt x="3502497" y="6764543"/>
                  <a:pt x="3490176" y="6772267"/>
                  <a:pt x="3500042" y="6757140"/>
                </a:cubicBezTo>
                <a:cubicBezTo>
                  <a:pt x="3494873" y="6755808"/>
                  <a:pt x="3492119" y="6753429"/>
                  <a:pt x="3490483" y="6750514"/>
                </a:cubicBezTo>
                <a:lnTo>
                  <a:pt x="3490120" y="6749268"/>
                </a:lnTo>
                <a:lnTo>
                  <a:pt x="3454164" y="6743923"/>
                </a:lnTo>
                <a:lnTo>
                  <a:pt x="3449932" y="6741268"/>
                </a:lnTo>
                <a:lnTo>
                  <a:pt x="3413708" y="6738430"/>
                </a:lnTo>
                <a:lnTo>
                  <a:pt x="3409529" y="6740648"/>
                </a:lnTo>
                <a:cubicBezTo>
                  <a:pt x="3405440" y="6741520"/>
                  <a:pt x="3400122" y="6740815"/>
                  <a:pt x="3392060" y="6736539"/>
                </a:cubicBezTo>
                <a:lnTo>
                  <a:pt x="3390340" y="6735034"/>
                </a:lnTo>
                <a:lnTo>
                  <a:pt x="3374867" y="6735488"/>
                </a:lnTo>
                <a:cubicBezTo>
                  <a:pt x="3369698" y="6736301"/>
                  <a:pt x="3299359" y="6725960"/>
                  <a:pt x="3295084" y="6728596"/>
                </a:cubicBezTo>
                <a:cubicBezTo>
                  <a:pt x="3252298" y="6694507"/>
                  <a:pt x="3267437" y="6710324"/>
                  <a:pt x="3216076" y="6691033"/>
                </a:cubicBezTo>
                <a:cubicBezTo>
                  <a:pt x="3156302" y="6677749"/>
                  <a:pt x="3074349" y="6678933"/>
                  <a:pt x="3001959" y="6660812"/>
                </a:cubicBezTo>
                <a:lnTo>
                  <a:pt x="2781734" y="6582305"/>
                </a:lnTo>
                <a:cubicBezTo>
                  <a:pt x="2755216" y="6546497"/>
                  <a:pt x="2766871" y="6575703"/>
                  <a:pt x="2733334" y="6560298"/>
                </a:cubicBezTo>
                <a:cubicBezTo>
                  <a:pt x="2736336" y="6586734"/>
                  <a:pt x="2694672" y="6534196"/>
                  <a:pt x="2685391" y="6560171"/>
                </a:cubicBezTo>
                <a:cubicBezTo>
                  <a:pt x="2679581" y="6556545"/>
                  <a:pt x="2674247" y="6552214"/>
                  <a:pt x="2668962" y="6547670"/>
                </a:cubicBezTo>
                <a:lnTo>
                  <a:pt x="2666187" y="6545303"/>
                </a:lnTo>
                <a:lnTo>
                  <a:pt x="2653807" y="6540427"/>
                </a:lnTo>
                <a:lnTo>
                  <a:pt x="2651913" y="6533308"/>
                </a:lnTo>
                <a:lnTo>
                  <a:pt x="2611193" y="6514475"/>
                </a:lnTo>
                <a:cubicBezTo>
                  <a:pt x="2587389" y="6518638"/>
                  <a:pt x="2558457" y="6495830"/>
                  <a:pt x="2528835" y="6487649"/>
                </a:cubicBezTo>
                <a:lnTo>
                  <a:pt x="2514423" y="6486793"/>
                </a:lnTo>
                <a:lnTo>
                  <a:pt x="2432918" y="6454736"/>
                </a:lnTo>
                <a:lnTo>
                  <a:pt x="2375430" y="6436197"/>
                </a:lnTo>
                <a:lnTo>
                  <a:pt x="2361493" y="6435403"/>
                </a:lnTo>
                <a:lnTo>
                  <a:pt x="2350645" y="6424146"/>
                </a:lnTo>
                <a:cubicBezTo>
                  <a:pt x="2343160" y="6419055"/>
                  <a:pt x="2324593" y="6408165"/>
                  <a:pt x="2316586" y="6404861"/>
                </a:cubicBezTo>
                <a:lnTo>
                  <a:pt x="2302598" y="6404320"/>
                </a:lnTo>
                <a:lnTo>
                  <a:pt x="2297403" y="6401898"/>
                </a:lnTo>
                <a:lnTo>
                  <a:pt x="2284680" y="6395204"/>
                </a:lnTo>
                <a:cubicBezTo>
                  <a:pt x="2278293" y="6391284"/>
                  <a:pt x="2271187" y="6386738"/>
                  <a:pt x="2263087" y="6382362"/>
                </a:cubicBezTo>
                <a:lnTo>
                  <a:pt x="2256073" y="6379356"/>
                </a:lnTo>
                <a:lnTo>
                  <a:pt x="2242767" y="6365725"/>
                </a:lnTo>
                <a:cubicBezTo>
                  <a:pt x="2233158" y="6355559"/>
                  <a:pt x="2225384" y="6348313"/>
                  <a:pt x="2214365" y="6348882"/>
                </a:cubicBezTo>
                <a:cubicBezTo>
                  <a:pt x="2199689" y="6335057"/>
                  <a:pt x="2194477" y="6307257"/>
                  <a:pt x="2167979" y="6306175"/>
                </a:cubicBezTo>
                <a:cubicBezTo>
                  <a:pt x="2178518" y="6297514"/>
                  <a:pt x="2140912" y="6296490"/>
                  <a:pt x="2139905" y="6283988"/>
                </a:cubicBezTo>
                <a:cubicBezTo>
                  <a:pt x="2140515" y="6274349"/>
                  <a:pt x="2129249" y="6271795"/>
                  <a:pt x="2121768" y="6265897"/>
                </a:cubicBezTo>
                <a:cubicBezTo>
                  <a:pt x="2118343" y="6254820"/>
                  <a:pt x="2078379" y="6233484"/>
                  <a:pt x="2063279" y="6230325"/>
                </a:cubicBezTo>
                <a:cubicBezTo>
                  <a:pt x="2019205" y="6226876"/>
                  <a:pt x="1996148" y="6179466"/>
                  <a:pt x="1961177" y="6175749"/>
                </a:cubicBezTo>
                <a:cubicBezTo>
                  <a:pt x="1952728" y="6172226"/>
                  <a:pt x="1946103" y="6167936"/>
                  <a:pt x="1940650" y="6163188"/>
                </a:cubicBezTo>
                <a:lnTo>
                  <a:pt x="1927814" y="6148653"/>
                </a:lnTo>
                <a:lnTo>
                  <a:pt x="1929028" y="6142020"/>
                </a:lnTo>
                <a:lnTo>
                  <a:pt x="1918508" y="6134512"/>
                </a:lnTo>
                <a:lnTo>
                  <a:pt x="1916718" y="6131733"/>
                </a:lnTo>
                <a:cubicBezTo>
                  <a:pt x="1913318" y="6126408"/>
                  <a:pt x="1909774" y="6121255"/>
                  <a:pt x="1905430" y="6116581"/>
                </a:cubicBezTo>
                <a:cubicBezTo>
                  <a:pt x="1884407" y="6136448"/>
                  <a:pt x="1781620" y="6080094"/>
                  <a:pt x="1772975" y="6103644"/>
                </a:cubicBezTo>
                <a:cubicBezTo>
                  <a:pt x="1745450" y="6081417"/>
                  <a:pt x="1732530" y="6103710"/>
                  <a:pt x="1721239" y="6065803"/>
                </a:cubicBezTo>
                <a:cubicBezTo>
                  <a:pt x="1682804" y="6039411"/>
                  <a:pt x="1632317" y="5944511"/>
                  <a:pt x="1566198" y="5909553"/>
                </a:cubicBezTo>
                <a:cubicBezTo>
                  <a:pt x="1530537" y="5890563"/>
                  <a:pt x="1475175" y="5889432"/>
                  <a:pt x="1419833" y="5862012"/>
                </a:cubicBezTo>
                <a:cubicBezTo>
                  <a:pt x="1375775" y="5831672"/>
                  <a:pt x="1322428" y="5821551"/>
                  <a:pt x="1293711" y="5780773"/>
                </a:cubicBezTo>
                <a:cubicBezTo>
                  <a:pt x="1288164" y="5781899"/>
                  <a:pt x="1282535" y="5781964"/>
                  <a:pt x="1276884" y="5781282"/>
                </a:cubicBezTo>
                <a:lnTo>
                  <a:pt x="1260832" y="5777529"/>
                </a:lnTo>
                <a:lnTo>
                  <a:pt x="1259737" y="5775776"/>
                </a:lnTo>
                <a:cubicBezTo>
                  <a:pt x="1253374" y="5769941"/>
                  <a:pt x="1248240" y="5767910"/>
                  <a:pt x="1243663" y="5767568"/>
                </a:cubicBezTo>
                <a:lnTo>
                  <a:pt x="1238401" y="5768357"/>
                </a:lnTo>
                <a:lnTo>
                  <a:pt x="1226827" y="5763536"/>
                </a:lnTo>
                <a:lnTo>
                  <a:pt x="1164932" y="5738590"/>
                </a:lnTo>
                <a:lnTo>
                  <a:pt x="1165111" y="5737421"/>
                </a:lnTo>
                <a:cubicBezTo>
                  <a:pt x="1164727" y="5734476"/>
                  <a:pt x="1162963" y="5731690"/>
                  <a:pt x="1158258" y="5729163"/>
                </a:cubicBezTo>
                <a:cubicBezTo>
                  <a:pt x="1175070" y="5718786"/>
                  <a:pt x="1159025" y="5722136"/>
                  <a:pt x="1143665" y="5715598"/>
                </a:cubicBezTo>
                <a:cubicBezTo>
                  <a:pt x="1166351" y="5698024"/>
                  <a:pt x="1116930" y="5688064"/>
                  <a:pt x="1118122" y="5672283"/>
                </a:cubicBezTo>
                <a:cubicBezTo>
                  <a:pt x="1106329" y="5667875"/>
                  <a:pt x="1094269" y="5662894"/>
                  <a:pt x="1082268" y="5657350"/>
                </a:cubicBezTo>
                <a:lnTo>
                  <a:pt x="1075393" y="5653807"/>
                </a:lnTo>
                <a:cubicBezTo>
                  <a:pt x="1075394" y="5653710"/>
                  <a:pt x="1075394" y="5653611"/>
                  <a:pt x="1075395" y="5653513"/>
                </a:cubicBezTo>
                <a:cubicBezTo>
                  <a:pt x="1074203" y="5652272"/>
                  <a:pt x="1072055" y="5650925"/>
                  <a:pt x="1068424" y="5649334"/>
                </a:cubicBezTo>
                <a:lnTo>
                  <a:pt x="1049520" y="5640476"/>
                </a:lnTo>
                <a:lnTo>
                  <a:pt x="1045864" y="5636632"/>
                </a:lnTo>
                <a:lnTo>
                  <a:pt x="1045757" y="5632979"/>
                </a:lnTo>
                <a:lnTo>
                  <a:pt x="1044350" y="5632652"/>
                </a:lnTo>
                <a:cubicBezTo>
                  <a:pt x="1032328" y="5632689"/>
                  <a:pt x="1025637" y="5638290"/>
                  <a:pt x="1024186" y="5612300"/>
                </a:cubicBezTo>
                <a:cubicBezTo>
                  <a:pt x="998412" y="5609063"/>
                  <a:pt x="1000596" y="5594832"/>
                  <a:pt x="973495" y="5575059"/>
                </a:cubicBezTo>
                <a:cubicBezTo>
                  <a:pt x="957154" y="5576199"/>
                  <a:pt x="948742" y="5568254"/>
                  <a:pt x="942299" y="5557148"/>
                </a:cubicBezTo>
                <a:cubicBezTo>
                  <a:pt x="911827" y="5545583"/>
                  <a:pt x="890246" y="5523386"/>
                  <a:pt x="859213" y="5504353"/>
                </a:cubicBezTo>
                <a:cubicBezTo>
                  <a:pt x="819190" y="5495896"/>
                  <a:pt x="810827" y="5468779"/>
                  <a:pt x="777621" y="5448518"/>
                </a:cubicBezTo>
                <a:cubicBezTo>
                  <a:pt x="738781" y="5449883"/>
                  <a:pt x="760999" y="5420699"/>
                  <a:pt x="746978" y="5404694"/>
                </a:cubicBezTo>
                <a:lnTo>
                  <a:pt x="742331" y="5401458"/>
                </a:lnTo>
                <a:lnTo>
                  <a:pt x="728026" y="5397116"/>
                </a:lnTo>
                <a:lnTo>
                  <a:pt x="722379" y="5396226"/>
                </a:lnTo>
                <a:cubicBezTo>
                  <a:pt x="718589" y="5395337"/>
                  <a:pt x="716197" y="5394391"/>
                  <a:pt x="714684" y="5393345"/>
                </a:cubicBezTo>
                <a:lnTo>
                  <a:pt x="714579" y="5393038"/>
                </a:lnTo>
                <a:lnTo>
                  <a:pt x="670051" y="5382838"/>
                </a:lnTo>
                <a:cubicBezTo>
                  <a:pt x="665280" y="5366103"/>
                  <a:pt x="617993" y="5366216"/>
                  <a:pt x="631522" y="5343039"/>
                </a:cubicBezTo>
                <a:cubicBezTo>
                  <a:pt x="615556" y="5339477"/>
                  <a:pt x="602635" y="5346389"/>
                  <a:pt x="613641" y="5331978"/>
                </a:cubicBezTo>
                <a:cubicBezTo>
                  <a:pt x="608555" y="5330339"/>
                  <a:pt x="605969" y="5327805"/>
                  <a:pt x="604546" y="5324812"/>
                </a:cubicBezTo>
                <a:lnTo>
                  <a:pt x="604272" y="5323553"/>
                </a:lnTo>
                <a:lnTo>
                  <a:pt x="568614" y="5316037"/>
                </a:lnTo>
                <a:lnTo>
                  <a:pt x="528452" y="5308096"/>
                </a:lnTo>
                <a:lnTo>
                  <a:pt x="524103" y="5310044"/>
                </a:lnTo>
                <a:cubicBezTo>
                  <a:pt x="519935" y="5310660"/>
                  <a:pt x="514655" y="5309630"/>
                  <a:pt x="506887" y="5304889"/>
                </a:cubicBezTo>
                <a:lnTo>
                  <a:pt x="505272" y="5303292"/>
                </a:lnTo>
                <a:lnTo>
                  <a:pt x="489723" y="5302789"/>
                </a:lnTo>
                <a:cubicBezTo>
                  <a:pt x="484484" y="5303280"/>
                  <a:pt x="425929" y="5292631"/>
                  <a:pt x="421447" y="5294985"/>
                </a:cubicBezTo>
                <a:cubicBezTo>
                  <a:pt x="381055" y="5258514"/>
                  <a:pt x="383859" y="5271206"/>
                  <a:pt x="333782" y="5248897"/>
                </a:cubicBezTo>
                <a:cubicBezTo>
                  <a:pt x="280694" y="5228973"/>
                  <a:pt x="205280" y="5185889"/>
                  <a:pt x="150572" y="5169484"/>
                </a:cubicBezTo>
                <a:cubicBezTo>
                  <a:pt x="119736" y="5170904"/>
                  <a:pt x="38961" y="5164601"/>
                  <a:pt x="5531" y="5150468"/>
                </a:cubicBezTo>
                <a:lnTo>
                  <a:pt x="0" y="5148136"/>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10" name="Title 1">
            <a:extLst>
              <a:ext uri="{FF2B5EF4-FFF2-40B4-BE49-F238E27FC236}">
                <a16:creationId xmlns:a16="http://schemas.microsoft.com/office/drawing/2014/main" id="{7D62142A-412A-40E5-BCCA-6D8C7650510C}"/>
              </a:ext>
            </a:extLst>
          </p:cNvPr>
          <p:cNvSpPr>
            <a:spLocks noGrp="1"/>
          </p:cNvSpPr>
          <p:nvPr>
            <p:ph type="ctrTitle"/>
          </p:nvPr>
        </p:nvSpPr>
        <p:spPr>
          <a:xfrm>
            <a:off x="962109" y="1128292"/>
            <a:ext cx="4936103" cy="2664892"/>
          </a:xfrm>
        </p:spPr>
        <p:txBody>
          <a:bodyPr/>
          <a:lstStyle/>
          <a:p>
            <a:r>
              <a:rPr lang="en-US"/>
              <a:t>Click to edit Master title style</a:t>
            </a:r>
            <a:endParaRPr lang="en-US" dirty="0"/>
          </a:p>
        </p:txBody>
      </p:sp>
      <p:sp>
        <p:nvSpPr>
          <p:cNvPr id="11" name="Subtitle 2">
            <a:extLst>
              <a:ext uri="{FF2B5EF4-FFF2-40B4-BE49-F238E27FC236}">
                <a16:creationId xmlns:a16="http://schemas.microsoft.com/office/drawing/2014/main" id="{D644C5E3-2951-4A34-9B83-ABC05FBB8593}"/>
              </a:ext>
            </a:extLst>
          </p:cNvPr>
          <p:cNvSpPr>
            <a:spLocks noGrp="1"/>
          </p:cNvSpPr>
          <p:nvPr>
            <p:ph type="subTitle" idx="1"/>
          </p:nvPr>
        </p:nvSpPr>
        <p:spPr>
          <a:xfrm>
            <a:off x="962109" y="4135499"/>
            <a:ext cx="4358397" cy="984023"/>
          </a:xfrm>
        </p:spPr>
        <p:txBody>
          <a:bodyPr>
            <a:normAutofit/>
          </a:bodyPr>
          <a:lstStyle>
            <a:lvl1pPr marL="0" indent="0">
              <a:buNone/>
              <a:defRPr sz="2400"/>
            </a:lvl1pPr>
          </a:lstStyle>
          <a:p>
            <a:r>
              <a:rPr lang="en-US"/>
              <a:t>Click to edit Master subtitle style</a:t>
            </a:r>
            <a:endParaRPr lang="en-US" dirty="0"/>
          </a:p>
        </p:txBody>
      </p:sp>
      <p:sp>
        <p:nvSpPr>
          <p:cNvPr id="12" name="Freeform: Shape 11">
            <a:extLst>
              <a:ext uri="{FF2B5EF4-FFF2-40B4-BE49-F238E27FC236}">
                <a16:creationId xmlns:a16="http://schemas.microsoft.com/office/drawing/2014/main" id="{67B1A02A-F91C-4C09-B319-5F5F19A202AD}"/>
              </a:ext>
              <a:ext uri="{C183D7F6-B498-43B3-948B-1728B52AA6E4}">
                <adec:decorative xmlns:adec="http://schemas.microsoft.com/office/drawing/2017/decorative" val="1"/>
              </a:ext>
            </a:extLst>
          </p:cNvPr>
          <p:cNvSpPr/>
          <p:nvPr userDrawn="1"/>
        </p:nvSpPr>
        <p:spPr>
          <a:xfrm>
            <a:off x="7577592" y="615950"/>
            <a:ext cx="3330773" cy="3490251"/>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chemeClr val="bg1">
              <a:lumMod val="95000"/>
            </a:schemeClr>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23" name="Picture Placeholder 21">
            <a:extLst>
              <a:ext uri="{FF2B5EF4-FFF2-40B4-BE49-F238E27FC236}">
                <a16:creationId xmlns:a16="http://schemas.microsoft.com/office/drawing/2014/main" id="{1E061CBD-EFE4-4D47-8C11-E4F950FC37AD}"/>
              </a:ext>
            </a:extLst>
          </p:cNvPr>
          <p:cNvSpPr>
            <a:spLocks noGrp="1"/>
          </p:cNvSpPr>
          <p:nvPr>
            <p:ph type="pic" sz="quarter" idx="10" hasCustomPrompt="1"/>
          </p:nvPr>
        </p:nvSpPr>
        <p:spPr>
          <a:xfrm>
            <a:off x="7569199" y="615948"/>
            <a:ext cx="3339165" cy="3490250"/>
          </a:xfrm>
          <a:custGeom>
            <a:avLst/>
            <a:gdLst>
              <a:gd name="connsiteX0" fmla="*/ 0 w 3330774"/>
              <a:gd name="connsiteY0" fmla="*/ 0 h 3490250"/>
              <a:gd name="connsiteX1" fmla="*/ 3330774 w 3330774"/>
              <a:gd name="connsiteY1" fmla="*/ 0 h 3490250"/>
              <a:gd name="connsiteX2" fmla="*/ 3330774 w 3330774"/>
              <a:gd name="connsiteY2" fmla="*/ 3490250 h 3490250"/>
              <a:gd name="connsiteX3" fmla="*/ 0 w 3330774"/>
              <a:gd name="connsiteY3" fmla="*/ 3490250 h 3490250"/>
              <a:gd name="connsiteX4" fmla="*/ 0 w 3330774"/>
              <a:gd name="connsiteY4" fmla="*/ 0 h 3490250"/>
              <a:gd name="connsiteX0" fmla="*/ 8391 w 3339165"/>
              <a:gd name="connsiteY0" fmla="*/ 0 h 3490250"/>
              <a:gd name="connsiteX1" fmla="*/ 3339165 w 3339165"/>
              <a:gd name="connsiteY1" fmla="*/ 0 h 3490250"/>
              <a:gd name="connsiteX2" fmla="*/ 3339165 w 3339165"/>
              <a:gd name="connsiteY2" fmla="*/ 3490250 h 3490250"/>
              <a:gd name="connsiteX3" fmla="*/ 8391 w 3339165"/>
              <a:gd name="connsiteY3" fmla="*/ 3490250 h 3490250"/>
              <a:gd name="connsiteX4" fmla="*/ 0 w 3339165"/>
              <a:gd name="connsiteY4" fmla="*/ 2673352 h 3490250"/>
              <a:gd name="connsiteX5" fmla="*/ 8391 w 3339165"/>
              <a:gd name="connsiteY5" fmla="*/ 0 h 3490250"/>
              <a:gd name="connsiteX0" fmla="*/ 8391 w 3339165"/>
              <a:gd name="connsiteY0" fmla="*/ 0 h 3490250"/>
              <a:gd name="connsiteX1" fmla="*/ 3339165 w 3339165"/>
              <a:gd name="connsiteY1" fmla="*/ 0 h 3490250"/>
              <a:gd name="connsiteX2" fmla="*/ 3339165 w 3339165"/>
              <a:gd name="connsiteY2" fmla="*/ 3490250 h 3490250"/>
              <a:gd name="connsiteX3" fmla="*/ 1162051 w 3339165"/>
              <a:gd name="connsiteY3" fmla="*/ 3486152 h 3490250"/>
              <a:gd name="connsiteX4" fmla="*/ 8391 w 3339165"/>
              <a:gd name="connsiteY4" fmla="*/ 3490250 h 3490250"/>
              <a:gd name="connsiteX5" fmla="*/ 0 w 3339165"/>
              <a:gd name="connsiteY5" fmla="*/ 2673352 h 3490250"/>
              <a:gd name="connsiteX6" fmla="*/ 8391 w 3339165"/>
              <a:gd name="connsiteY6" fmla="*/ 0 h 3490250"/>
              <a:gd name="connsiteX0" fmla="*/ 8391 w 3339165"/>
              <a:gd name="connsiteY0" fmla="*/ 0 h 3490250"/>
              <a:gd name="connsiteX1" fmla="*/ 3339165 w 3339165"/>
              <a:gd name="connsiteY1" fmla="*/ 0 h 3490250"/>
              <a:gd name="connsiteX2" fmla="*/ 3339165 w 3339165"/>
              <a:gd name="connsiteY2" fmla="*/ 3490250 h 3490250"/>
              <a:gd name="connsiteX3" fmla="*/ 1162051 w 3339165"/>
              <a:gd name="connsiteY3" fmla="*/ 3486152 h 3490250"/>
              <a:gd name="connsiteX4" fmla="*/ 1157741 w 3339165"/>
              <a:gd name="connsiteY4" fmla="*/ 2677450 h 3490250"/>
              <a:gd name="connsiteX5" fmla="*/ 0 w 3339165"/>
              <a:gd name="connsiteY5" fmla="*/ 2673352 h 3490250"/>
              <a:gd name="connsiteX6" fmla="*/ 8391 w 3339165"/>
              <a:gd name="connsiteY6" fmla="*/ 0 h 349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9165" h="3490250">
                <a:moveTo>
                  <a:pt x="8391" y="0"/>
                </a:moveTo>
                <a:lnTo>
                  <a:pt x="3339165" y="0"/>
                </a:lnTo>
                <a:lnTo>
                  <a:pt x="3339165" y="3490250"/>
                </a:lnTo>
                <a:lnTo>
                  <a:pt x="1162051" y="3486152"/>
                </a:lnTo>
                <a:cubicBezTo>
                  <a:pt x="1160614" y="3216585"/>
                  <a:pt x="1159178" y="2947017"/>
                  <a:pt x="1157741" y="2677450"/>
                </a:cubicBezTo>
                <a:lnTo>
                  <a:pt x="0" y="2673352"/>
                </a:lnTo>
                <a:lnTo>
                  <a:pt x="8391" y="0"/>
                </a:lnTo>
                <a:close/>
              </a:path>
            </a:pathLst>
          </a:custGeom>
        </p:spPr>
        <p:txBody>
          <a:bodyPr/>
          <a:lstStyle>
            <a:lvl1pPr marL="0" indent="0" algn="ctr">
              <a:buNone/>
              <a:defRPr/>
            </a:lvl1pPr>
          </a:lstStyle>
          <a:p>
            <a:r>
              <a:rPr lang="en-US" dirty="0"/>
              <a:t>Click to add photo</a:t>
            </a:r>
          </a:p>
        </p:txBody>
      </p:sp>
      <p:sp>
        <p:nvSpPr>
          <p:cNvPr id="18" name="Freeform: Shape 17">
            <a:extLst>
              <a:ext uri="{FF2B5EF4-FFF2-40B4-BE49-F238E27FC236}">
                <a16:creationId xmlns:a16="http://schemas.microsoft.com/office/drawing/2014/main" id="{47171568-C587-434F-B3BF-5E0F0DA84871}"/>
              </a:ext>
              <a:ext uri="{C183D7F6-B498-43B3-948B-1728B52AA6E4}">
                <adec:decorative xmlns:adec="http://schemas.microsoft.com/office/drawing/2017/decorative" val="1"/>
              </a:ext>
            </a:extLst>
          </p:cNvPr>
          <p:cNvSpPr/>
          <p:nvPr userDrawn="1"/>
        </p:nvSpPr>
        <p:spPr>
          <a:xfrm>
            <a:off x="9018564" y="4382732"/>
            <a:ext cx="2220050" cy="1651245"/>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13" name="Freeform: Shape 12">
            <a:extLst>
              <a:ext uri="{FF2B5EF4-FFF2-40B4-BE49-F238E27FC236}">
                <a16:creationId xmlns:a16="http://schemas.microsoft.com/office/drawing/2014/main" id="{141AAF8D-59B9-4EBC-AFD5-6A23FB0948D9}"/>
              </a:ext>
              <a:ext uri="{C183D7F6-B498-43B3-948B-1728B52AA6E4}">
                <adec:decorative xmlns:adec="http://schemas.microsoft.com/office/drawing/2017/decorative" val="1"/>
              </a:ext>
            </a:extLst>
          </p:cNvPr>
          <p:cNvSpPr/>
          <p:nvPr userDrawn="1"/>
        </p:nvSpPr>
        <p:spPr>
          <a:xfrm>
            <a:off x="6535073" y="3299383"/>
            <a:ext cx="2188956" cy="2357141"/>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28" name="Picture Placeholder 24">
            <a:extLst>
              <a:ext uri="{FF2B5EF4-FFF2-40B4-BE49-F238E27FC236}">
                <a16:creationId xmlns:a16="http://schemas.microsoft.com/office/drawing/2014/main" id="{5DA8A2F6-22B7-4A2A-AB6A-D1A0194EFE2E}"/>
              </a:ext>
            </a:extLst>
          </p:cNvPr>
          <p:cNvSpPr>
            <a:spLocks noGrp="1"/>
          </p:cNvSpPr>
          <p:nvPr>
            <p:ph type="pic" sz="quarter" idx="11" hasCustomPrompt="1"/>
          </p:nvPr>
        </p:nvSpPr>
        <p:spPr>
          <a:xfrm>
            <a:off x="6669655" y="3429000"/>
            <a:ext cx="1918660" cy="2110220"/>
          </a:xfrm>
        </p:spPr>
        <p:txBody>
          <a:bodyPr/>
          <a:lstStyle>
            <a:lvl1pPr marL="0" indent="0" algn="ctr">
              <a:buNone/>
              <a:defRPr/>
            </a:lvl1pPr>
          </a:lstStyle>
          <a:p>
            <a:r>
              <a:rPr lang="en-US" dirty="0"/>
              <a:t>Click to add photo</a:t>
            </a:r>
          </a:p>
        </p:txBody>
      </p:sp>
      <p:sp>
        <p:nvSpPr>
          <p:cNvPr id="29" name="Picture Placeholder 26">
            <a:extLst>
              <a:ext uri="{FF2B5EF4-FFF2-40B4-BE49-F238E27FC236}">
                <a16:creationId xmlns:a16="http://schemas.microsoft.com/office/drawing/2014/main" id="{7F0A11D1-5C3D-4F4B-A0CC-3D77FEC4500A}"/>
              </a:ext>
            </a:extLst>
          </p:cNvPr>
          <p:cNvSpPr>
            <a:spLocks noGrp="1"/>
          </p:cNvSpPr>
          <p:nvPr>
            <p:ph type="pic" sz="quarter" idx="12" hasCustomPrompt="1"/>
          </p:nvPr>
        </p:nvSpPr>
        <p:spPr>
          <a:xfrm>
            <a:off x="9018563" y="4382729"/>
            <a:ext cx="2220051" cy="1651244"/>
          </a:xfrm>
        </p:spPr>
        <p:txBody>
          <a:bodyPr/>
          <a:lstStyle>
            <a:lvl1pPr marL="0" indent="0" algn="ctr">
              <a:buNone/>
              <a:defRPr/>
            </a:lvl1pPr>
          </a:lstStyle>
          <a:p>
            <a:r>
              <a:rPr lang="en-US" dirty="0"/>
              <a:t>Click to add photo</a:t>
            </a:r>
          </a:p>
        </p:txBody>
      </p:sp>
    </p:spTree>
    <p:extLst>
      <p:ext uri="{BB962C8B-B14F-4D97-AF65-F5344CB8AC3E}">
        <p14:creationId xmlns:p14="http://schemas.microsoft.com/office/powerpoint/2010/main" val="3308083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melin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12B768B-1CCA-4C9E-89A3-B2060537A9BE}"/>
              </a:ext>
            </a:extLst>
          </p:cNvPr>
          <p:cNvSpPr>
            <a:spLocks noGrp="1"/>
          </p:cNvSpPr>
          <p:nvPr>
            <p:ph type="title"/>
          </p:nvPr>
        </p:nvSpPr>
        <p:spPr>
          <a:xfrm>
            <a:off x="1050879" y="609601"/>
            <a:ext cx="9505664" cy="1216024"/>
          </a:xfrm>
        </p:spPr>
        <p:txBody>
          <a:bodyPr/>
          <a:lstStyle/>
          <a:p>
            <a:r>
              <a:rPr lang="en-US"/>
              <a:t>Click to edit Master title style</a:t>
            </a:r>
            <a:endParaRPr lang="en-US" dirty="0"/>
          </a:p>
        </p:txBody>
      </p:sp>
      <p:sp>
        <p:nvSpPr>
          <p:cNvPr id="11" name="Footer Placeholder 4">
            <a:extLst>
              <a:ext uri="{FF2B5EF4-FFF2-40B4-BE49-F238E27FC236}">
                <a16:creationId xmlns:a16="http://schemas.microsoft.com/office/drawing/2014/main" id="{C46FD3DD-1EB2-4F34-8E3F-F82F905B2AE0}"/>
              </a:ext>
            </a:extLst>
          </p:cNvPr>
          <p:cNvSpPr>
            <a:spLocks noGrp="1"/>
          </p:cNvSpPr>
          <p:nvPr>
            <p:ph type="ftr" sz="quarter" idx="11"/>
          </p:nvPr>
        </p:nvSpPr>
        <p:spPr>
          <a:xfrm rot="5400000">
            <a:off x="10451592" y="1408176"/>
            <a:ext cx="277049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PRESENTATION TITLE</a:t>
            </a:r>
          </a:p>
        </p:txBody>
      </p:sp>
      <p:sp>
        <p:nvSpPr>
          <p:cNvPr id="12" name="Slide Number Placeholder 5">
            <a:extLst>
              <a:ext uri="{FF2B5EF4-FFF2-40B4-BE49-F238E27FC236}">
                <a16:creationId xmlns:a16="http://schemas.microsoft.com/office/drawing/2014/main" id="{A0C0BD9A-4487-48C7-BDEC-7D4CB82B9807}"/>
              </a:ext>
            </a:extLst>
          </p:cNvPr>
          <p:cNvSpPr>
            <a:spLocks noGrp="1"/>
          </p:cNvSpPr>
          <p:nvPr>
            <p:ph type="sldNum" sz="quarter" idx="12"/>
          </p:nvPr>
        </p:nvSpPr>
        <p:spPr>
          <a:xfrm>
            <a:off x="11558016" y="3136392"/>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13" name="Date Placeholder 3">
            <a:extLst>
              <a:ext uri="{FF2B5EF4-FFF2-40B4-BE49-F238E27FC236}">
                <a16:creationId xmlns:a16="http://schemas.microsoft.com/office/drawing/2014/main" id="{7332CAAA-3861-4802-9014-F168D5F02137}"/>
              </a:ext>
            </a:extLst>
          </p:cNvPr>
          <p:cNvSpPr>
            <a:spLocks noGrp="1"/>
          </p:cNvSpPr>
          <p:nvPr>
            <p:ph type="dt" sz="half" idx="10"/>
          </p:nvPr>
        </p:nvSpPr>
        <p:spPr>
          <a:xfrm rot="5400000">
            <a:off x="10506456" y="5074920"/>
            <a:ext cx="264766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20XX</a:t>
            </a:r>
          </a:p>
        </p:txBody>
      </p:sp>
      <p:sp>
        <p:nvSpPr>
          <p:cNvPr id="3" name="Content Placeholder 2">
            <a:extLst>
              <a:ext uri="{FF2B5EF4-FFF2-40B4-BE49-F238E27FC236}">
                <a16:creationId xmlns:a16="http://schemas.microsoft.com/office/drawing/2014/main" id="{6B4427A1-6C19-4DD2-82B1-9562F270B883}"/>
              </a:ext>
            </a:extLst>
          </p:cNvPr>
          <p:cNvSpPr>
            <a:spLocks noGrp="1"/>
          </p:cNvSpPr>
          <p:nvPr>
            <p:ph sz="quarter" idx="13" hasCustomPrompt="1"/>
          </p:nvPr>
        </p:nvSpPr>
        <p:spPr>
          <a:xfrm>
            <a:off x="179388" y="1757363"/>
            <a:ext cx="10510837" cy="4351337"/>
          </a:xfrm>
        </p:spPr>
        <p:txBody>
          <a:bodyPr/>
          <a:lstStyle>
            <a:lvl1pPr>
              <a:defRPr/>
            </a:lvl1pPr>
          </a:lstStyle>
          <a:p>
            <a:pPr lvl="0"/>
            <a:r>
              <a:rPr lang="en-US" dirty="0"/>
              <a:t>Click to add content</a:t>
            </a:r>
          </a:p>
        </p:txBody>
      </p:sp>
    </p:spTree>
    <p:extLst>
      <p:ext uri="{BB962C8B-B14F-4D97-AF65-F5344CB8AC3E}">
        <p14:creationId xmlns:p14="http://schemas.microsoft.com/office/powerpoint/2010/main" val="1972970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Content 2 Colum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5674CD2-0113-4C47-91D3-14BC669D469F}"/>
              </a:ext>
            </a:extLst>
          </p:cNvPr>
          <p:cNvSpPr>
            <a:spLocks noGrp="1"/>
          </p:cNvSpPr>
          <p:nvPr>
            <p:ph type="title"/>
          </p:nvPr>
        </p:nvSpPr>
        <p:spPr>
          <a:xfrm>
            <a:off x="1054681" y="609601"/>
            <a:ext cx="9810604" cy="422365"/>
          </a:xfrm>
        </p:spPr>
        <p:txBody>
          <a:bodyPr/>
          <a:lstStyle>
            <a:lvl1pPr algn="ctr">
              <a:defRPr/>
            </a:lvl1pPr>
          </a:lstStyle>
          <a:p>
            <a:pPr algn="ctr"/>
            <a:r>
              <a:rPr lang="en-US"/>
              <a:t>Click to edit Master title style</a:t>
            </a:r>
            <a:endParaRPr lang="en-US" dirty="0"/>
          </a:p>
        </p:txBody>
      </p:sp>
      <p:sp>
        <p:nvSpPr>
          <p:cNvPr id="13" name="Freeform: Shape 12">
            <a:extLst>
              <a:ext uri="{FF2B5EF4-FFF2-40B4-BE49-F238E27FC236}">
                <a16:creationId xmlns:a16="http://schemas.microsoft.com/office/drawing/2014/main" id="{E58C4B7E-8AD2-4DB7-8297-2C077FA87BBC}"/>
              </a:ext>
              <a:ext uri="{C183D7F6-B498-43B3-948B-1728B52AA6E4}">
                <adec:decorative xmlns:adec="http://schemas.microsoft.com/office/drawing/2017/decorative" val="1"/>
              </a:ext>
            </a:extLst>
          </p:cNvPr>
          <p:cNvSpPr/>
          <p:nvPr userDrawn="1"/>
        </p:nvSpPr>
        <p:spPr>
          <a:xfrm>
            <a:off x="0" y="6248399"/>
            <a:ext cx="12192000" cy="609602"/>
          </a:xfrm>
          <a:custGeom>
            <a:avLst/>
            <a:gdLst>
              <a:gd name="connsiteX0" fmla="*/ 5427496 w 12192000"/>
              <a:gd name="connsiteY0" fmla="*/ 48 h 843657"/>
              <a:gd name="connsiteX1" fmla="*/ 5725893 w 12192000"/>
              <a:gd name="connsiteY1" fmla="*/ 21789 h 843657"/>
              <a:gd name="connsiteX2" fmla="*/ 5843016 w 12192000"/>
              <a:gd name="connsiteY2" fmla="*/ 15229 h 843657"/>
              <a:gd name="connsiteX3" fmla="*/ 5846849 w 12192000"/>
              <a:gd name="connsiteY3" fmla="*/ 32983 h 843657"/>
              <a:gd name="connsiteX4" fmla="*/ 5899818 w 12192000"/>
              <a:gd name="connsiteY4" fmla="*/ 25502 h 843657"/>
              <a:gd name="connsiteX5" fmla="*/ 6034990 w 12192000"/>
              <a:gd name="connsiteY5" fmla="*/ 39501 h 843657"/>
              <a:gd name="connsiteX6" fmla="*/ 6231181 w 12192000"/>
              <a:gd name="connsiteY6" fmla="*/ 59432 h 843657"/>
              <a:gd name="connsiteX7" fmla="*/ 6336161 w 12192000"/>
              <a:gd name="connsiteY7" fmla="*/ 80469 h 843657"/>
              <a:gd name="connsiteX8" fmla="*/ 6424286 w 12192000"/>
              <a:gd name="connsiteY8" fmla="*/ 80202 h 843657"/>
              <a:gd name="connsiteX9" fmla="*/ 6498206 w 12192000"/>
              <a:gd name="connsiteY9" fmla="*/ 88921 h 843657"/>
              <a:gd name="connsiteX10" fmla="*/ 6524438 w 12192000"/>
              <a:gd name="connsiteY10" fmla="*/ 92235 h 843657"/>
              <a:gd name="connsiteX11" fmla="*/ 6528543 w 12192000"/>
              <a:gd name="connsiteY11" fmla="*/ 96055 h 843657"/>
              <a:gd name="connsiteX12" fmla="*/ 6550787 w 12192000"/>
              <a:gd name="connsiteY12" fmla="*/ 79748 h 843657"/>
              <a:gd name="connsiteX13" fmla="*/ 6638443 w 12192000"/>
              <a:gd name="connsiteY13" fmla="*/ 117301 h 843657"/>
              <a:gd name="connsiteX14" fmla="*/ 6639771 w 12192000"/>
              <a:gd name="connsiteY14" fmla="*/ 116273 h 843657"/>
              <a:gd name="connsiteX15" fmla="*/ 6733110 w 12192000"/>
              <a:gd name="connsiteY15" fmla="*/ 109431 h 843657"/>
              <a:gd name="connsiteX16" fmla="*/ 6823638 w 12192000"/>
              <a:gd name="connsiteY16" fmla="*/ 103653 h 843657"/>
              <a:gd name="connsiteX17" fmla="*/ 6834898 w 12192000"/>
              <a:gd name="connsiteY17" fmla="*/ 105044 h 843657"/>
              <a:gd name="connsiteX18" fmla="*/ 6835271 w 12192000"/>
              <a:gd name="connsiteY18" fmla="*/ 104811 h 843657"/>
              <a:gd name="connsiteX19" fmla="*/ 6847445 w 12192000"/>
              <a:gd name="connsiteY19" fmla="*/ 105763 h 843657"/>
              <a:gd name="connsiteX20" fmla="*/ 6855429 w 12192000"/>
              <a:gd name="connsiteY20" fmla="*/ 107584 h 843657"/>
              <a:gd name="connsiteX21" fmla="*/ 6923302 w 12192000"/>
              <a:gd name="connsiteY21" fmla="*/ 131290 h 843657"/>
              <a:gd name="connsiteX22" fmla="*/ 7046891 w 12192000"/>
              <a:gd name="connsiteY22" fmla="*/ 109264 h 843657"/>
              <a:gd name="connsiteX23" fmla="*/ 7233811 w 12192000"/>
              <a:gd name="connsiteY23" fmla="*/ 127598 h 843657"/>
              <a:gd name="connsiteX24" fmla="*/ 7371301 w 12192000"/>
              <a:gd name="connsiteY24" fmla="*/ 118421 h 843657"/>
              <a:gd name="connsiteX25" fmla="*/ 7574701 w 12192000"/>
              <a:gd name="connsiteY25" fmla="*/ 190435 h 843657"/>
              <a:gd name="connsiteX26" fmla="*/ 7580910 w 12192000"/>
              <a:gd name="connsiteY26" fmla="*/ 199699 h 843657"/>
              <a:gd name="connsiteX27" fmla="*/ 7592267 w 12192000"/>
              <a:gd name="connsiteY27" fmla="*/ 206716 h 843657"/>
              <a:gd name="connsiteX28" fmla="*/ 7594969 w 12192000"/>
              <a:gd name="connsiteY28" fmla="*/ 206552 h 843657"/>
              <a:gd name="connsiteX29" fmla="*/ 7612066 w 12192000"/>
              <a:gd name="connsiteY29" fmla="*/ 211669 h 843657"/>
              <a:gd name="connsiteX30" fmla="*/ 7613197 w 12192000"/>
              <a:gd name="connsiteY30" fmla="*/ 214836 h 843657"/>
              <a:gd name="connsiteX31" fmla="*/ 7624109 w 12192000"/>
              <a:gd name="connsiteY31" fmla="*/ 218987 h 843657"/>
              <a:gd name="connsiteX32" fmla="*/ 7643393 w 12192000"/>
              <a:gd name="connsiteY32" fmla="*/ 228895 h 843657"/>
              <a:gd name="connsiteX33" fmla="*/ 7649074 w 12192000"/>
              <a:gd name="connsiteY33" fmla="*/ 229127 h 843657"/>
              <a:gd name="connsiteX34" fmla="*/ 7681385 w 12192000"/>
              <a:gd name="connsiteY34" fmla="*/ 241546 h 843657"/>
              <a:gd name="connsiteX35" fmla="*/ 7682814 w 12192000"/>
              <a:gd name="connsiteY35" fmla="*/ 240947 h 843657"/>
              <a:gd name="connsiteX36" fmla="*/ 7696214 w 12192000"/>
              <a:gd name="connsiteY36" fmla="*/ 241085 h 843657"/>
              <a:gd name="connsiteX37" fmla="*/ 7819450 w 12192000"/>
              <a:gd name="connsiteY37" fmla="*/ 251097 h 843657"/>
              <a:gd name="connsiteX38" fmla="*/ 7826804 w 12192000"/>
              <a:gd name="connsiteY38" fmla="*/ 253271 h 843657"/>
              <a:gd name="connsiteX39" fmla="*/ 7827179 w 12192000"/>
              <a:gd name="connsiteY39" fmla="*/ 253144 h 843657"/>
              <a:gd name="connsiteX40" fmla="*/ 7835389 w 12192000"/>
              <a:gd name="connsiteY40" fmla="*/ 255095 h 843657"/>
              <a:gd name="connsiteX41" fmla="*/ 7840212 w 12192000"/>
              <a:gd name="connsiteY41" fmla="*/ 257235 h 843657"/>
              <a:gd name="connsiteX42" fmla="*/ 7854477 w 12192000"/>
              <a:gd name="connsiteY42" fmla="*/ 261452 h 843657"/>
              <a:gd name="connsiteX43" fmla="*/ 7925416 w 12192000"/>
              <a:gd name="connsiteY43" fmla="*/ 250871 h 843657"/>
              <a:gd name="connsiteX44" fmla="*/ 8027820 w 12192000"/>
              <a:gd name="connsiteY44" fmla="*/ 237431 h 843657"/>
              <a:gd name="connsiteX45" fmla="*/ 8082003 w 12192000"/>
              <a:gd name="connsiteY45" fmla="*/ 258480 h 843657"/>
              <a:gd name="connsiteX46" fmla="*/ 8258788 w 12192000"/>
              <a:gd name="connsiteY46" fmla="*/ 272192 h 843657"/>
              <a:gd name="connsiteX47" fmla="*/ 8292894 w 12192000"/>
              <a:gd name="connsiteY47" fmla="*/ 269919 h 843657"/>
              <a:gd name="connsiteX48" fmla="*/ 8297864 w 12192000"/>
              <a:gd name="connsiteY48" fmla="*/ 268332 h 843657"/>
              <a:gd name="connsiteX49" fmla="*/ 8304197 w 12192000"/>
              <a:gd name="connsiteY49" fmla="*/ 267834 h 843657"/>
              <a:gd name="connsiteX50" fmla="*/ 8320276 w 12192000"/>
              <a:gd name="connsiteY50" fmla="*/ 270133 h 843657"/>
              <a:gd name="connsiteX51" fmla="*/ 8326122 w 12192000"/>
              <a:gd name="connsiteY51" fmla="*/ 271603 h 843657"/>
              <a:gd name="connsiteX52" fmla="*/ 8335105 w 12192000"/>
              <a:gd name="connsiteY52" fmla="*/ 272466 h 843657"/>
              <a:gd name="connsiteX53" fmla="*/ 8335390 w 12192000"/>
              <a:gd name="connsiteY53" fmla="*/ 272295 h 843657"/>
              <a:gd name="connsiteX54" fmla="*/ 8383421 w 12192000"/>
              <a:gd name="connsiteY54" fmla="*/ 274638 h 843657"/>
              <a:gd name="connsiteX55" fmla="*/ 8443863 w 12192000"/>
              <a:gd name="connsiteY55" fmla="*/ 268710 h 843657"/>
              <a:gd name="connsiteX56" fmla="*/ 8467401 w 12192000"/>
              <a:gd name="connsiteY56" fmla="*/ 267736 h 843657"/>
              <a:gd name="connsiteX57" fmla="*/ 8480310 w 12192000"/>
              <a:gd name="connsiteY57" fmla="*/ 266190 h 843657"/>
              <a:gd name="connsiteX58" fmla="*/ 8481334 w 12192000"/>
              <a:gd name="connsiteY58" fmla="*/ 265430 h 843657"/>
              <a:gd name="connsiteX59" fmla="*/ 8519400 w 12192000"/>
              <a:gd name="connsiteY59" fmla="*/ 273417 h 843657"/>
              <a:gd name="connsiteX60" fmla="*/ 8673416 w 12192000"/>
              <a:gd name="connsiteY60" fmla="*/ 324197 h 843657"/>
              <a:gd name="connsiteX61" fmla="*/ 8915200 w 12192000"/>
              <a:gd name="connsiteY61" fmla="*/ 356781 h 843657"/>
              <a:gd name="connsiteX62" fmla="*/ 9059198 w 12192000"/>
              <a:gd name="connsiteY62" fmla="*/ 364924 h 843657"/>
              <a:gd name="connsiteX63" fmla="*/ 9178845 w 12192000"/>
              <a:gd name="connsiteY63" fmla="*/ 379331 h 843657"/>
              <a:gd name="connsiteX64" fmla="*/ 9291225 w 12192000"/>
              <a:gd name="connsiteY64" fmla="*/ 384156 h 843657"/>
              <a:gd name="connsiteX65" fmla="*/ 9370554 w 12192000"/>
              <a:gd name="connsiteY65" fmla="*/ 395218 h 843657"/>
              <a:gd name="connsiteX66" fmla="*/ 9413541 w 12192000"/>
              <a:gd name="connsiteY66" fmla="*/ 394032 h 843657"/>
              <a:gd name="connsiteX67" fmla="*/ 9457933 w 12192000"/>
              <a:gd name="connsiteY67" fmla="*/ 395525 h 843657"/>
              <a:gd name="connsiteX68" fmla="*/ 9592718 w 12192000"/>
              <a:gd name="connsiteY68" fmla="*/ 403735 h 843657"/>
              <a:gd name="connsiteX69" fmla="*/ 9668575 w 12192000"/>
              <a:gd name="connsiteY69" fmla="*/ 410688 h 843657"/>
              <a:gd name="connsiteX70" fmla="*/ 9715652 w 12192000"/>
              <a:gd name="connsiteY70" fmla="*/ 411123 h 843657"/>
              <a:gd name="connsiteX71" fmla="*/ 9777853 w 12192000"/>
              <a:gd name="connsiteY71" fmla="*/ 400831 h 843657"/>
              <a:gd name="connsiteX72" fmla="*/ 9851249 w 12192000"/>
              <a:gd name="connsiteY72" fmla="*/ 415333 h 843657"/>
              <a:gd name="connsiteX73" fmla="*/ 9976759 w 12192000"/>
              <a:gd name="connsiteY73" fmla="*/ 429768 h 843657"/>
              <a:gd name="connsiteX74" fmla="*/ 10190155 w 12192000"/>
              <a:gd name="connsiteY74" fmla="*/ 473343 h 843657"/>
              <a:gd name="connsiteX75" fmla="*/ 10283621 w 12192000"/>
              <a:gd name="connsiteY75" fmla="*/ 482672 h 843657"/>
              <a:gd name="connsiteX76" fmla="*/ 10363623 w 12192000"/>
              <a:gd name="connsiteY76" fmla="*/ 479281 h 843657"/>
              <a:gd name="connsiteX77" fmla="*/ 10418680 w 12192000"/>
              <a:gd name="connsiteY77" fmla="*/ 481335 h 843657"/>
              <a:gd name="connsiteX78" fmla="*/ 10476232 w 12192000"/>
              <a:gd name="connsiteY78" fmla="*/ 487929 h 843657"/>
              <a:gd name="connsiteX79" fmla="*/ 10477443 w 12192000"/>
              <a:gd name="connsiteY79" fmla="*/ 488348 h 843657"/>
              <a:gd name="connsiteX80" fmla="*/ 10478546 w 12192000"/>
              <a:gd name="connsiteY80" fmla="*/ 484593 h 843657"/>
              <a:gd name="connsiteX81" fmla="*/ 10522544 w 12192000"/>
              <a:gd name="connsiteY81" fmla="*/ 483599 h 843657"/>
              <a:gd name="connsiteX82" fmla="*/ 10525940 w 12192000"/>
              <a:gd name="connsiteY82" fmla="*/ 488575 h 843657"/>
              <a:gd name="connsiteX83" fmla="*/ 10527978 w 12192000"/>
              <a:gd name="connsiteY83" fmla="*/ 487468 h 843657"/>
              <a:gd name="connsiteX84" fmla="*/ 10551856 w 12192000"/>
              <a:gd name="connsiteY84" fmla="*/ 495400 h 843657"/>
              <a:gd name="connsiteX85" fmla="*/ 10651180 w 12192000"/>
              <a:gd name="connsiteY85" fmla="*/ 481776 h 843657"/>
              <a:gd name="connsiteX86" fmla="*/ 10692407 w 12192000"/>
              <a:gd name="connsiteY86" fmla="*/ 479535 h 843657"/>
              <a:gd name="connsiteX87" fmla="*/ 10805173 w 12192000"/>
              <a:gd name="connsiteY87" fmla="*/ 469286 h 843657"/>
              <a:gd name="connsiteX88" fmla="*/ 10918240 w 12192000"/>
              <a:gd name="connsiteY88" fmla="*/ 455873 h 843657"/>
              <a:gd name="connsiteX89" fmla="*/ 10985893 w 12192000"/>
              <a:gd name="connsiteY89" fmla="*/ 430155 h 843657"/>
              <a:gd name="connsiteX90" fmla="*/ 11078762 w 12192000"/>
              <a:gd name="connsiteY90" fmla="*/ 421051 h 843657"/>
              <a:gd name="connsiteX91" fmla="*/ 11113454 w 12192000"/>
              <a:gd name="connsiteY91" fmla="*/ 390853 h 843657"/>
              <a:gd name="connsiteX92" fmla="*/ 11262187 w 12192000"/>
              <a:gd name="connsiteY92" fmla="*/ 378634 h 843657"/>
              <a:gd name="connsiteX93" fmla="*/ 11357725 w 12192000"/>
              <a:gd name="connsiteY93" fmla="*/ 347628 h 843657"/>
              <a:gd name="connsiteX94" fmla="*/ 11514053 w 12192000"/>
              <a:gd name="connsiteY94" fmla="*/ 323566 h 843657"/>
              <a:gd name="connsiteX95" fmla="*/ 11560799 w 12192000"/>
              <a:gd name="connsiteY95" fmla="*/ 310945 h 843657"/>
              <a:gd name="connsiteX96" fmla="*/ 11555095 w 12192000"/>
              <a:gd name="connsiteY96" fmla="*/ 330247 h 843657"/>
              <a:gd name="connsiteX97" fmla="*/ 11601935 w 12192000"/>
              <a:gd name="connsiteY97" fmla="*/ 336765 h 843657"/>
              <a:gd name="connsiteX98" fmla="*/ 11689326 w 12192000"/>
              <a:gd name="connsiteY98" fmla="*/ 303103 h 843657"/>
              <a:gd name="connsiteX99" fmla="*/ 11889311 w 12192000"/>
              <a:gd name="connsiteY99" fmla="*/ 296043 h 843657"/>
              <a:gd name="connsiteX100" fmla="*/ 11894969 w 12192000"/>
              <a:gd name="connsiteY100" fmla="*/ 296953 h 843657"/>
              <a:gd name="connsiteX101" fmla="*/ 11890989 w 12192000"/>
              <a:gd name="connsiteY101" fmla="*/ 298008 h 843657"/>
              <a:gd name="connsiteX102" fmla="*/ 11895904 w 12192000"/>
              <a:gd name="connsiteY102" fmla="*/ 297102 h 843657"/>
              <a:gd name="connsiteX103" fmla="*/ 11894969 w 12192000"/>
              <a:gd name="connsiteY103" fmla="*/ 296953 h 843657"/>
              <a:gd name="connsiteX104" fmla="*/ 11896981 w 12192000"/>
              <a:gd name="connsiteY104" fmla="*/ 296418 h 843657"/>
              <a:gd name="connsiteX105" fmla="*/ 11931533 w 12192000"/>
              <a:gd name="connsiteY105" fmla="*/ 322577 h 843657"/>
              <a:gd name="connsiteX106" fmla="*/ 11970826 w 12192000"/>
              <a:gd name="connsiteY106" fmla="*/ 284547 h 843657"/>
              <a:gd name="connsiteX107" fmla="*/ 11998411 w 12192000"/>
              <a:gd name="connsiteY107" fmla="*/ 275459 h 843657"/>
              <a:gd name="connsiteX108" fmla="*/ 12070284 w 12192000"/>
              <a:gd name="connsiteY108" fmla="*/ 252823 h 843657"/>
              <a:gd name="connsiteX109" fmla="*/ 12149273 w 12192000"/>
              <a:gd name="connsiteY109" fmla="*/ 283340 h 843657"/>
              <a:gd name="connsiteX110" fmla="*/ 12192000 w 12192000"/>
              <a:gd name="connsiteY110" fmla="*/ 293933 h 843657"/>
              <a:gd name="connsiteX111" fmla="*/ 12192000 w 12192000"/>
              <a:gd name="connsiteY111" fmla="*/ 843657 h 843657"/>
              <a:gd name="connsiteX112" fmla="*/ 0 w 12192000"/>
              <a:gd name="connsiteY112" fmla="*/ 843657 h 843657"/>
              <a:gd name="connsiteX113" fmla="*/ 0 w 12192000"/>
              <a:gd name="connsiteY113" fmla="*/ 517671 h 843657"/>
              <a:gd name="connsiteX114" fmla="*/ 62970 w 12192000"/>
              <a:gd name="connsiteY114" fmla="*/ 497349 h 843657"/>
              <a:gd name="connsiteX115" fmla="*/ 163102 w 12192000"/>
              <a:gd name="connsiteY115" fmla="*/ 486965 h 843657"/>
              <a:gd name="connsiteX116" fmla="*/ 327347 w 12192000"/>
              <a:gd name="connsiteY116" fmla="*/ 474218 h 843657"/>
              <a:gd name="connsiteX117" fmla="*/ 616456 w 12192000"/>
              <a:gd name="connsiteY117" fmla="*/ 448171 h 843657"/>
              <a:gd name="connsiteX118" fmla="*/ 805377 w 12192000"/>
              <a:gd name="connsiteY118" fmla="*/ 441830 h 843657"/>
              <a:gd name="connsiteX119" fmla="*/ 937261 w 12192000"/>
              <a:gd name="connsiteY119" fmla="*/ 436268 h 843657"/>
              <a:gd name="connsiteX120" fmla="*/ 1139080 w 12192000"/>
              <a:gd name="connsiteY120" fmla="*/ 358865 h 843657"/>
              <a:gd name="connsiteX121" fmla="*/ 1319302 w 12192000"/>
              <a:gd name="connsiteY121" fmla="*/ 308917 h 843657"/>
              <a:gd name="connsiteX122" fmla="*/ 1385386 w 12192000"/>
              <a:gd name="connsiteY122" fmla="*/ 296402 h 843657"/>
              <a:gd name="connsiteX123" fmla="*/ 1404278 w 12192000"/>
              <a:gd name="connsiteY123" fmla="*/ 282186 h 843657"/>
              <a:gd name="connsiteX124" fmla="*/ 1431509 w 12192000"/>
              <a:gd name="connsiteY124" fmla="*/ 282637 h 843657"/>
              <a:gd name="connsiteX125" fmla="*/ 1479635 w 12192000"/>
              <a:gd name="connsiteY125" fmla="*/ 281452 h 843657"/>
              <a:gd name="connsiteX126" fmla="*/ 1522846 w 12192000"/>
              <a:gd name="connsiteY126" fmla="*/ 286636 h 843657"/>
              <a:gd name="connsiteX127" fmla="*/ 1744857 w 12192000"/>
              <a:gd name="connsiteY127" fmla="*/ 299498 h 843657"/>
              <a:gd name="connsiteX128" fmla="*/ 1800399 w 12192000"/>
              <a:gd name="connsiteY128" fmla="*/ 286471 h 843657"/>
              <a:gd name="connsiteX129" fmla="*/ 1829679 w 12192000"/>
              <a:gd name="connsiteY129" fmla="*/ 279899 h 843657"/>
              <a:gd name="connsiteX130" fmla="*/ 1848467 w 12192000"/>
              <a:gd name="connsiteY130" fmla="*/ 280085 h 843657"/>
              <a:gd name="connsiteX131" fmla="*/ 1919990 w 12192000"/>
              <a:gd name="connsiteY131" fmla="*/ 280551 h 843657"/>
              <a:gd name="connsiteX132" fmla="*/ 1947318 w 12192000"/>
              <a:gd name="connsiteY132" fmla="*/ 275157 h 843657"/>
              <a:gd name="connsiteX133" fmla="*/ 2052662 w 12192000"/>
              <a:gd name="connsiteY133" fmla="*/ 260377 h 843657"/>
              <a:gd name="connsiteX134" fmla="*/ 2142850 w 12192000"/>
              <a:gd name="connsiteY134" fmla="*/ 253103 h 843657"/>
              <a:gd name="connsiteX135" fmla="*/ 2207849 w 12192000"/>
              <a:gd name="connsiteY135" fmla="*/ 271590 h 843657"/>
              <a:gd name="connsiteX136" fmla="*/ 2213757 w 12192000"/>
              <a:gd name="connsiteY136" fmla="*/ 267429 h 843657"/>
              <a:gd name="connsiteX137" fmla="*/ 2258954 w 12192000"/>
              <a:gd name="connsiteY137" fmla="*/ 268589 h 843657"/>
              <a:gd name="connsiteX138" fmla="*/ 2416183 w 12192000"/>
              <a:gd name="connsiteY138" fmla="*/ 301325 h 843657"/>
              <a:gd name="connsiteX139" fmla="*/ 2504536 w 12192000"/>
              <a:gd name="connsiteY139" fmla="*/ 302799 h 843657"/>
              <a:gd name="connsiteX140" fmla="*/ 2536071 w 12192000"/>
              <a:gd name="connsiteY140" fmla="*/ 298698 h 843657"/>
              <a:gd name="connsiteX141" fmla="*/ 2588893 w 12192000"/>
              <a:gd name="connsiteY141" fmla="*/ 292112 h 843657"/>
              <a:gd name="connsiteX142" fmla="*/ 2628809 w 12192000"/>
              <a:gd name="connsiteY142" fmla="*/ 275805 h 843657"/>
              <a:gd name="connsiteX143" fmla="*/ 2672807 w 12192000"/>
              <a:gd name="connsiteY143" fmla="*/ 274811 h 843657"/>
              <a:gd name="connsiteX144" fmla="*/ 2682466 w 12192000"/>
              <a:gd name="connsiteY144" fmla="*/ 289307 h 843657"/>
              <a:gd name="connsiteX145" fmla="*/ 2801443 w 12192000"/>
              <a:gd name="connsiteY145" fmla="*/ 272988 h 843657"/>
              <a:gd name="connsiteX146" fmla="*/ 2842670 w 12192000"/>
              <a:gd name="connsiteY146" fmla="*/ 270747 h 843657"/>
              <a:gd name="connsiteX147" fmla="*/ 2955436 w 12192000"/>
              <a:gd name="connsiteY147" fmla="*/ 260498 h 843657"/>
              <a:gd name="connsiteX148" fmla="*/ 3068503 w 12192000"/>
              <a:gd name="connsiteY148" fmla="*/ 247085 h 843657"/>
              <a:gd name="connsiteX149" fmla="*/ 3136157 w 12192000"/>
              <a:gd name="connsiteY149" fmla="*/ 221367 h 843657"/>
              <a:gd name="connsiteX150" fmla="*/ 3229025 w 12192000"/>
              <a:gd name="connsiteY150" fmla="*/ 212263 h 843657"/>
              <a:gd name="connsiteX151" fmla="*/ 3263717 w 12192000"/>
              <a:gd name="connsiteY151" fmla="*/ 182064 h 843657"/>
              <a:gd name="connsiteX152" fmla="*/ 3412450 w 12192000"/>
              <a:gd name="connsiteY152" fmla="*/ 169845 h 843657"/>
              <a:gd name="connsiteX153" fmla="*/ 3507988 w 12192000"/>
              <a:gd name="connsiteY153" fmla="*/ 138840 h 843657"/>
              <a:gd name="connsiteX154" fmla="*/ 3664316 w 12192000"/>
              <a:gd name="connsiteY154" fmla="*/ 114777 h 843657"/>
              <a:gd name="connsiteX155" fmla="*/ 3711062 w 12192000"/>
              <a:gd name="connsiteY155" fmla="*/ 102156 h 843657"/>
              <a:gd name="connsiteX156" fmla="*/ 3705359 w 12192000"/>
              <a:gd name="connsiteY156" fmla="*/ 121458 h 843657"/>
              <a:gd name="connsiteX157" fmla="*/ 3752198 w 12192000"/>
              <a:gd name="connsiteY157" fmla="*/ 127977 h 843657"/>
              <a:gd name="connsiteX158" fmla="*/ 3839589 w 12192000"/>
              <a:gd name="connsiteY158" fmla="*/ 94314 h 843657"/>
              <a:gd name="connsiteX159" fmla="*/ 4039575 w 12192000"/>
              <a:gd name="connsiteY159" fmla="*/ 87255 h 843657"/>
              <a:gd name="connsiteX160" fmla="*/ 4045232 w 12192000"/>
              <a:gd name="connsiteY160" fmla="*/ 88164 h 843657"/>
              <a:gd name="connsiteX161" fmla="*/ 4041253 w 12192000"/>
              <a:gd name="connsiteY161" fmla="*/ 89220 h 843657"/>
              <a:gd name="connsiteX162" fmla="*/ 4046168 w 12192000"/>
              <a:gd name="connsiteY162" fmla="*/ 88314 h 843657"/>
              <a:gd name="connsiteX163" fmla="*/ 4045232 w 12192000"/>
              <a:gd name="connsiteY163" fmla="*/ 88164 h 843657"/>
              <a:gd name="connsiteX164" fmla="*/ 4047244 w 12192000"/>
              <a:gd name="connsiteY164" fmla="*/ 87630 h 843657"/>
              <a:gd name="connsiteX165" fmla="*/ 4081797 w 12192000"/>
              <a:gd name="connsiteY165" fmla="*/ 113788 h 843657"/>
              <a:gd name="connsiteX166" fmla="*/ 4121089 w 12192000"/>
              <a:gd name="connsiteY166" fmla="*/ 75758 h 843657"/>
              <a:gd name="connsiteX167" fmla="*/ 4148674 w 12192000"/>
              <a:gd name="connsiteY167" fmla="*/ 66671 h 843657"/>
              <a:gd name="connsiteX168" fmla="*/ 4220548 w 12192000"/>
              <a:gd name="connsiteY168" fmla="*/ 44035 h 843657"/>
              <a:gd name="connsiteX169" fmla="*/ 4354249 w 12192000"/>
              <a:gd name="connsiteY169" fmla="*/ 88116 h 843657"/>
              <a:gd name="connsiteX170" fmla="*/ 4549237 w 12192000"/>
              <a:gd name="connsiteY170" fmla="*/ 79806 h 843657"/>
              <a:gd name="connsiteX171" fmla="*/ 4796679 w 12192000"/>
              <a:gd name="connsiteY171" fmla="*/ 108111 h 843657"/>
              <a:gd name="connsiteX172" fmla="*/ 4928657 w 12192000"/>
              <a:gd name="connsiteY172" fmla="*/ 111604 h 843657"/>
              <a:gd name="connsiteX173" fmla="*/ 5136768 w 12192000"/>
              <a:gd name="connsiteY173" fmla="*/ 48267 h 843657"/>
              <a:gd name="connsiteX174" fmla="*/ 5320899 w 12192000"/>
              <a:gd name="connsiteY174" fmla="*/ 10821 h 843657"/>
              <a:gd name="connsiteX175" fmla="*/ 5427496 w 12192000"/>
              <a:gd name="connsiteY175" fmla="*/ 48 h 8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843657">
                <a:moveTo>
                  <a:pt x="5427496" y="48"/>
                </a:moveTo>
                <a:cubicBezTo>
                  <a:pt x="5539522" y="-1167"/>
                  <a:pt x="5660629" y="21238"/>
                  <a:pt x="5725893" y="21789"/>
                </a:cubicBezTo>
                <a:cubicBezTo>
                  <a:pt x="5728883" y="21092"/>
                  <a:pt x="5807017" y="20526"/>
                  <a:pt x="5843016" y="15229"/>
                </a:cubicBezTo>
                <a:lnTo>
                  <a:pt x="5846849" y="32983"/>
                </a:lnTo>
                <a:lnTo>
                  <a:pt x="5899818" y="25502"/>
                </a:lnTo>
                <a:cubicBezTo>
                  <a:pt x="5978576" y="29224"/>
                  <a:pt x="5979762" y="33846"/>
                  <a:pt x="6034990" y="39501"/>
                </a:cubicBezTo>
                <a:cubicBezTo>
                  <a:pt x="6090217" y="45155"/>
                  <a:pt x="6180985" y="52604"/>
                  <a:pt x="6231181" y="59432"/>
                </a:cubicBezTo>
                <a:cubicBezTo>
                  <a:pt x="6281376" y="66260"/>
                  <a:pt x="6255083" y="72671"/>
                  <a:pt x="6336161" y="80469"/>
                </a:cubicBezTo>
                <a:cubicBezTo>
                  <a:pt x="6367899" y="78809"/>
                  <a:pt x="6388398" y="79505"/>
                  <a:pt x="6424286" y="80202"/>
                </a:cubicBezTo>
                <a:lnTo>
                  <a:pt x="6498206" y="88921"/>
                </a:lnTo>
                <a:cubicBezTo>
                  <a:pt x="6511924" y="88197"/>
                  <a:pt x="6519540" y="89722"/>
                  <a:pt x="6524438" y="92235"/>
                </a:cubicBezTo>
                <a:lnTo>
                  <a:pt x="6528543" y="96055"/>
                </a:lnTo>
                <a:lnTo>
                  <a:pt x="6550787" y="79748"/>
                </a:lnTo>
                <a:lnTo>
                  <a:pt x="6638443" y="117301"/>
                </a:lnTo>
                <a:lnTo>
                  <a:pt x="6639771" y="116273"/>
                </a:lnTo>
                <a:cubicBezTo>
                  <a:pt x="6661612" y="112323"/>
                  <a:pt x="6702466" y="111534"/>
                  <a:pt x="6733110" y="109431"/>
                </a:cubicBezTo>
                <a:cubicBezTo>
                  <a:pt x="6750270" y="113134"/>
                  <a:pt x="6804803" y="100717"/>
                  <a:pt x="6823638" y="103653"/>
                </a:cubicBezTo>
                <a:lnTo>
                  <a:pt x="6834898" y="105044"/>
                </a:lnTo>
                <a:lnTo>
                  <a:pt x="6835271" y="104811"/>
                </a:lnTo>
                <a:cubicBezTo>
                  <a:pt x="6838034" y="104559"/>
                  <a:pt x="6841861" y="104809"/>
                  <a:pt x="6847445" y="105763"/>
                </a:cubicBezTo>
                <a:lnTo>
                  <a:pt x="6855429" y="107584"/>
                </a:lnTo>
                <a:lnTo>
                  <a:pt x="6923302" y="131290"/>
                </a:lnTo>
                <a:lnTo>
                  <a:pt x="7046891" y="109264"/>
                </a:lnTo>
                <a:cubicBezTo>
                  <a:pt x="7109198" y="115376"/>
                  <a:pt x="7163425" y="116966"/>
                  <a:pt x="7233811" y="127598"/>
                </a:cubicBezTo>
                <a:cubicBezTo>
                  <a:pt x="7295557" y="125883"/>
                  <a:pt x="7306408" y="101921"/>
                  <a:pt x="7371301" y="118421"/>
                </a:cubicBezTo>
                <a:cubicBezTo>
                  <a:pt x="7428238" y="129077"/>
                  <a:pt x="7510607" y="192508"/>
                  <a:pt x="7574701" y="190435"/>
                </a:cubicBezTo>
                <a:cubicBezTo>
                  <a:pt x="7575517" y="193901"/>
                  <a:pt x="7577730" y="196953"/>
                  <a:pt x="7580910" y="199699"/>
                </a:cubicBezTo>
                <a:lnTo>
                  <a:pt x="7592267" y="206716"/>
                </a:lnTo>
                <a:lnTo>
                  <a:pt x="7594969" y="206552"/>
                </a:lnTo>
                <a:cubicBezTo>
                  <a:pt x="7605059" y="207466"/>
                  <a:pt x="7609760" y="209355"/>
                  <a:pt x="7612066" y="211669"/>
                </a:cubicBezTo>
                <a:lnTo>
                  <a:pt x="7613197" y="214836"/>
                </a:lnTo>
                <a:lnTo>
                  <a:pt x="7624109" y="218987"/>
                </a:lnTo>
                <a:lnTo>
                  <a:pt x="7643393" y="228895"/>
                </a:lnTo>
                <a:lnTo>
                  <a:pt x="7649074" y="229127"/>
                </a:lnTo>
                <a:lnTo>
                  <a:pt x="7681385" y="241546"/>
                </a:lnTo>
                <a:lnTo>
                  <a:pt x="7682814" y="240947"/>
                </a:lnTo>
                <a:cubicBezTo>
                  <a:pt x="7686754" y="239889"/>
                  <a:pt x="7691050" y="239641"/>
                  <a:pt x="7696214" y="241085"/>
                </a:cubicBezTo>
                <a:lnTo>
                  <a:pt x="7819450" y="251097"/>
                </a:lnTo>
                <a:lnTo>
                  <a:pt x="7826804" y="253271"/>
                </a:lnTo>
                <a:lnTo>
                  <a:pt x="7827179" y="253144"/>
                </a:lnTo>
                <a:cubicBezTo>
                  <a:pt x="7829262" y="253251"/>
                  <a:pt x="7831866" y="253829"/>
                  <a:pt x="7835389" y="255095"/>
                </a:cubicBezTo>
                <a:lnTo>
                  <a:pt x="7840212" y="257235"/>
                </a:lnTo>
                <a:lnTo>
                  <a:pt x="7854477" y="261452"/>
                </a:lnTo>
                <a:lnTo>
                  <a:pt x="7925416" y="250871"/>
                </a:lnTo>
                <a:cubicBezTo>
                  <a:pt x="7968549" y="254776"/>
                  <a:pt x="7991532" y="223503"/>
                  <a:pt x="8027820" y="237431"/>
                </a:cubicBezTo>
                <a:cubicBezTo>
                  <a:pt x="8068225" y="241026"/>
                  <a:pt x="8049335" y="250837"/>
                  <a:pt x="8082003" y="258480"/>
                </a:cubicBezTo>
                <a:cubicBezTo>
                  <a:pt x="8118911" y="261016"/>
                  <a:pt x="8227791" y="271465"/>
                  <a:pt x="8258788" y="272192"/>
                </a:cubicBezTo>
                <a:cubicBezTo>
                  <a:pt x="8285356" y="257871"/>
                  <a:pt x="8284528" y="264250"/>
                  <a:pt x="8292894" y="269919"/>
                </a:cubicBezTo>
                <a:lnTo>
                  <a:pt x="8297864" y="268332"/>
                </a:lnTo>
                <a:lnTo>
                  <a:pt x="8304197" y="267834"/>
                </a:lnTo>
                <a:lnTo>
                  <a:pt x="8320276" y="270133"/>
                </a:lnTo>
                <a:lnTo>
                  <a:pt x="8326122" y="271603"/>
                </a:lnTo>
                <a:cubicBezTo>
                  <a:pt x="8330224" y="272389"/>
                  <a:pt x="8333047" y="272623"/>
                  <a:pt x="8335105" y="272466"/>
                </a:cubicBezTo>
                <a:lnTo>
                  <a:pt x="8335390" y="272295"/>
                </a:lnTo>
                <a:lnTo>
                  <a:pt x="8383421" y="274638"/>
                </a:lnTo>
                <a:cubicBezTo>
                  <a:pt x="8398105" y="264966"/>
                  <a:pt x="8442440" y="289516"/>
                  <a:pt x="8443863" y="268710"/>
                </a:cubicBezTo>
                <a:cubicBezTo>
                  <a:pt x="8461029" y="272153"/>
                  <a:pt x="8468950" y="281627"/>
                  <a:pt x="8467401" y="267736"/>
                </a:cubicBezTo>
                <a:cubicBezTo>
                  <a:pt x="8473175" y="268487"/>
                  <a:pt x="8477144" y="267709"/>
                  <a:pt x="8480310" y="266190"/>
                </a:cubicBezTo>
                <a:lnTo>
                  <a:pt x="8481334" y="265430"/>
                </a:lnTo>
                <a:lnTo>
                  <a:pt x="8519400" y="273417"/>
                </a:lnTo>
                <a:lnTo>
                  <a:pt x="8673416" y="324197"/>
                </a:lnTo>
                <a:cubicBezTo>
                  <a:pt x="8745894" y="327976"/>
                  <a:pt x="8849559" y="346603"/>
                  <a:pt x="8915200" y="356781"/>
                </a:cubicBezTo>
                <a:cubicBezTo>
                  <a:pt x="8932755" y="365773"/>
                  <a:pt x="9005876" y="371758"/>
                  <a:pt x="9059198" y="364924"/>
                </a:cubicBezTo>
                <a:lnTo>
                  <a:pt x="9178845" y="379331"/>
                </a:lnTo>
                <a:cubicBezTo>
                  <a:pt x="9219852" y="386336"/>
                  <a:pt x="9250133" y="384055"/>
                  <a:pt x="9291225" y="384156"/>
                </a:cubicBezTo>
                <a:cubicBezTo>
                  <a:pt x="9315636" y="387667"/>
                  <a:pt x="9329719" y="388016"/>
                  <a:pt x="9370554" y="395218"/>
                </a:cubicBezTo>
                <a:cubicBezTo>
                  <a:pt x="9378187" y="394560"/>
                  <a:pt x="9405932" y="395507"/>
                  <a:pt x="9413541" y="394032"/>
                </a:cubicBezTo>
                <a:lnTo>
                  <a:pt x="9457933" y="395525"/>
                </a:lnTo>
                <a:lnTo>
                  <a:pt x="9592718" y="403735"/>
                </a:lnTo>
                <a:cubicBezTo>
                  <a:pt x="9606379" y="409007"/>
                  <a:pt x="9655291" y="415471"/>
                  <a:pt x="9668575" y="410688"/>
                </a:cubicBezTo>
                <a:cubicBezTo>
                  <a:pt x="9679602" y="410798"/>
                  <a:pt x="9706602" y="416975"/>
                  <a:pt x="9715652" y="411123"/>
                </a:cubicBezTo>
                <a:cubicBezTo>
                  <a:pt x="9741103" y="416170"/>
                  <a:pt x="9768395" y="403710"/>
                  <a:pt x="9777853" y="400831"/>
                </a:cubicBezTo>
                <a:cubicBezTo>
                  <a:pt x="9805740" y="393796"/>
                  <a:pt x="9827401" y="416417"/>
                  <a:pt x="9851249" y="415333"/>
                </a:cubicBezTo>
                <a:cubicBezTo>
                  <a:pt x="9890629" y="418769"/>
                  <a:pt x="9948551" y="426335"/>
                  <a:pt x="9976759" y="429768"/>
                </a:cubicBezTo>
                <a:cubicBezTo>
                  <a:pt x="10039303" y="440942"/>
                  <a:pt x="10139010" y="464526"/>
                  <a:pt x="10190155" y="473343"/>
                </a:cubicBezTo>
                <a:cubicBezTo>
                  <a:pt x="10247801" y="482478"/>
                  <a:pt x="10217837" y="456410"/>
                  <a:pt x="10283621" y="482672"/>
                </a:cubicBezTo>
                <a:cubicBezTo>
                  <a:pt x="10314609" y="484053"/>
                  <a:pt x="10340423" y="481075"/>
                  <a:pt x="10363623" y="479281"/>
                </a:cubicBezTo>
                <a:cubicBezTo>
                  <a:pt x="10362575" y="468594"/>
                  <a:pt x="10390200" y="481546"/>
                  <a:pt x="10418680" y="481335"/>
                </a:cubicBezTo>
                <a:cubicBezTo>
                  <a:pt x="10435371" y="482382"/>
                  <a:pt x="10458706" y="485335"/>
                  <a:pt x="10476232" y="487929"/>
                </a:cubicBezTo>
                <a:lnTo>
                  <a:pt x="10477443" y="488348"/>
                </a:lnTo>
                <a:lnTo>
                  <a:pt x="10478546" y="484593"/>
                </a:lnTo>
                <a:cubicBezTo>
                  <a:pt x="10496869" y="473932"/>
                  <a:pt x="10504440" y="492791"/>
                  <a:pt x="10522544" y="483599"/>
                </a:cubicBezTo>
                <a:lnTo>
                  <a:pt x="10525940" y="488575"/>
                </a:lnTo>
                <a:lnTo>
                  <a:pt x="10527978" y="487468"/>
                </a:lnTo>
                <a:lnTo>
                  <a:pt x="10551856" y="495400"/>
                </a:lnTo>
                <a:lnTo>
                  <a:pt x="10651180" y="481776"/>
                </a:lnTo>
                <a:cubicBezTo>
                  <a:pt x="10666635" y="489439"/>
                  <a:pt x="10679569" y="486219"/>
                  <a:pt x="10692407" y="479535"/>
                </a:cubicBezTo>
                <a:cubicBezTo>
                  <a:pt x="10729215" y="482326"/>
                  <a:pt x="10763453" y="472539"/>
                  <a:pt x="10805173" y="469286"/>
                </a:cubicBezTo>
                <a:cubicBezTo>
                  <a:pt x="10849593" y="478609"/>
                  <a:pt x="10873661" y="459268"/>
                  <a:pt x="10918240" y="455873"/>
                </a:cubicBezTo>
                <a:cubicBezTo>
                  <a:pt x="10961126" y="475397"/>
                  <a:pt x="10948597" y="428686"/>
                  <a:pt x="10985893" y="430155"/>
                </a:cubicBezTo>
                <a:cubicBezTo>
                  <a:pt x="11045792" y="447988"/>
                  <a:pt x="10985190" y="414687"/>
                  <a:pt x="11078762" y="421051"/>
                </a:cubicBezTo>
                <a:cubicBezTo>
                  <a:pt x="11083925" y="424015"/>
                  <a:pt x="11114482" y="394913"/>
                  <a:pt x="11113454" y="390853"/>
                </a:cubicBezTo>
                <a:cubicBezTo>
                  <a:pt x="11133947" y="392405"/>
                  <a:pt x="11233066" y="373732"/>
                  <a:pt x="11262187" y="378634"/>
                </a:cubicBezTo>
                <a:cubicBezTo>
                  <a:pt x="11320092" y="367389"/>
                  <a:pt x="11316005" y="350805"/>
                  <a:pt x="11357725" y="347628"/>
                </a:cubicBezTo>
                <a:cubicBezTo>
                  <a:pt x="11394272" y="337523"/>
                  <a:pt x="11451549" y="336224"/>
                  <a:pt x="11514053" y="323566"/>
                </a:cubicBezTo>
                <a:lnTo>
                  <a:pt x="11560799" y="310945"/>
                </a:lnTo>
                <a:lnTo>
                  <a:pt x="11555095" y="330247"/>
                </a:lnTo>
                <a:cubicBezTo>
                  <a:pt x="11570115" y="329566"/>
                  <a:pt x="11599314" y="335563"/>
                  <a:pt x="11601935" y="336765"/>
                </a:cubicBezTo>
                <a:cubicBezTo>
                  <a:pt x="11636102" y="339048"/>
                  <a:pt x="11641430" y="309890"/>
                  <a:pt x="11689326" y="303103"/>
                </a:cubicBezTo>
                <a:cubicBezTo>
                  <a:pt x="11737222" y="296316"/>
                  <a:pt x="11853888" y="301002"/>
                  <a:pt x="11889311" y="296043"/>
                </a:cubicBezTo>
                <a:lnTo>
                  <a:pt x="11894969" y="296953"/>
                </a:lnTo>
                <a:lnTo>
                  <a:pt x="11890989" y="298008"/>
                </a:lnTo>
                <a:cubicBezTo>
                  <a:pt x="11892055" y="297992"/>
                  <a:pt x="11894939" y="297561"/>
                  <a:pt x="11895904" y="297102"/>
                </a:cubicBezTo>
                <a:lnTo>
                  <a:pt x="11894969" y="296953"/>
                </a:lnTo>
                <a:lnTo>
                  <a:pt x="11896981" y="296418"/>
                </a:lnTo>
                <a:cubicBezTo>
                  <a:pt x="11903286" y="295212"/>
                  <a:pt x="11910383" y="325786"/>
                  <a:pt x="11931533" y="322577"/>
                </a:cubicBezTo>
                <a:cubicBezTo>
                  <a:pt x="11942379" y="322584"/>
                  <a:pt x="11958231" y="288015"/>
                  <a:pt x="11970826" y="284547"/>
                </a:cubicBezTo>
                <a:lnTo>
                  <a:pt x="11998411" y="275459"/>
                </a:lnTo>
                <a:cubicBezTo>
                  <a:pt x="12014431" y="274432"/>
                  <a:pt x="12054264" y="253851"/>
                  <a:pt x="12070284" y="252823"/>
                </a:cubicBezTo>
                <a:cubicBezTo>
                  <a:pt x="12101953" y="269774"/>
                  <a:pt x="12127636" y="277970"/>
                  <a:pt x="12149273" y="283340"/>
                </a:cubicBezTo>
                <a:lnTo>
                  <a:pt x="12192000" y="293933"/>
                </a:lnTo>
                <a:lnTo>
                  <a:pt x="12192000" y="843657"/>
                </a:lnTo>
                <a:lnTo>
                  <a:pt x="0" y="843657"/>
                </a:lnTo>
                <a:lnTo>
                  <a:pt x="0" y="517671"/>
                </a:lnTo>
                <a:lnTo>
                  <a:pt x="62970" y="497349"/>
                </a:lnTo>
                <a:cubicBezTo>
                  <a:pt x="96818" y="489349"/>
                  <a:pt x="130274" y="485131"/>
                  <a:pt x="163102" y="486965"/>
                </a:cubicBezTo>
                <a:cubicBezTo>
                  <a:pt x="229273" y="516421"/>
                  <a:pt x="295464" y="465077"/>
                  <a:pt x="327347" y="474218"/>
                </a:cubicBezTo>
                <a:cubicBezTo>
                  <a:pt x="398278" y="461559"/>
                  <a:pt x="524389" y="465494"/>
                  <a:pt x="616456" y="448171"/>
                </a:cubicBezTo>
                <a:cubicBezTo>
                  <a:pt x="689761" y="448930"/>
                  <a:pt x="725233" y="436443"/>
                  <a:pt x="805377" y="441830"/>
                </a:cubicBezTo>
                <a:cubicBezTo>
                  <a:pt x="856514" y="450042"/>
                  <a:pt x="903636" y="447034"/>
                  <a:pt x="937261" y="436268"/>
                </a:cubicBezTo>
                <a:cubicBezTo>
                  <a:pt x="984382" y="427633"/>
                  <a:pt x="1086871" y="383843"/>
                  <a:pt x="1139080" y="358865"/>
                </a:cubicBezTo>
                <a:cubicBezTo>
                  <a:pt x="1171293" y="330806"/>
                  <a:pt x="1269341" y="356187"/>
                  <a:pt x="1319302" y="308917"/>
                </a:cubicBezTo>
                <a:cubicBezTo>
                  <a:pt x="1351293" y="315381"/>
                  <a:pt x="1370639" y="306651"/>
                  <a:pt x="1385386" y="296402"/>
                </a:cubicBezTo>
                <a:lnTo>
                  <a:pt x="1404278" y="282186"/>
                </a:lnTo>
                <a:lnTo>
                  <a:pt x="1431509" y="282637"/>
                </a:lnTo>
                <a:lnTo>
                  <a:pt x="1479635" y="281452"/>
                </a:lnTo>
                <a:lnTo>
                  <a:pt x="1522846" y="286636"/>
                </a:lnTo>
                <a:cubicBezTo>
                  <a:pt x="1607746" y="295741"/>
                  <a:pt x="1658262" y="297408"/>
                  <a:pt x="1744857" y="299498"/>
                </a:cubicBezTo>
                <a:cubicBezTo>
                  <a:pt x="1746802" y="298898"/>
                  <a:pt x="1772794" y="292779"/>
                  <a:pt x="1800399" y="286471"/>
                </a:cubicBezTo>
                <a:lnTo>
                  <a:pt x="1829679" y="279899"/>
                </a:lnTo>
                <a:lnTo>
                  <a:pt x="1848467" y="280085"/>
                </a:lnTo>
                <a:cubicBezTo>
                  <a:pt x="1862541" y="284929"/>
                  <a:pt x="1909246" y="287572"/>
                  <a:pt x="1919990" y="280551"/>
                </a:cubicBezTo>
                <a:cubicBezTo>
                  <a:pt x="1930120" y="279552"/>
                  <a:pt x="1940770" y="283009"/>
                  <a:pt x="1947318" y="275157"/>
                </a:cubicBezTo>
                <a:cubicBezTo>
                  <a:pt x="1969430" y="271795"/>
                  <a:pt x="2020074" y="264052"/>
                  <a:pt x="2052662" y="260377"/>
                </a:cubicBezTo>
                <a:cubicBezTo>
                  <a:pt x="2069011" y="271949"/>
                  <a:pt x="2098031" y="252728"/>
                  <a:pt x="2142850" y="253103"/>
                </a:cubicBezTo>
                <a:cubicBezTo>
                  <a:pt x="2160684" y="266415"/>
                  <a:pt x="2173071" y="253191"/>
                  <a:pt x="2207849" y="271590"/>
                </a:cubicBezTo>
                <a:cubicBezTo>
                  <a:pt x="2209481" y="270048"/>
                  <a:pt x="2211471" y="268648"/>
                  <a:pt x="2213757" y="267429"/>
                </a:cubicBezTo>
                <a:cubicBezTo>
                  <a:pt x="2227043" y="260354"/>
                  <a:pt x="2247279" y="260873"/>
                  <a:pt x="2258954" y="268589"/>
                </a:cubicBezTo>
                <a:cubicBezTo>
                  <a:pt x="2314759" y="293598"/>
                  <a:pt x="2367284" y="294725"/>
                  <a:pt x="2416183" y="301325"/>
                </a:cubicBezTo>
                <a:cubicBezTo>
                  <a:pt x="2471682" y="306236"/>
                  <a:pt x="2436502" y="278448"/>
                  <a:pt x="2504536" y="302799"/>
                </a:cubicBezTo>
                <a:cubicBezTo>
                  <a:pt x="2512619" y="293910"/>
                  <a:pt x="2521472" y="293787"/>
                  <a:pt x="2536071" y="298698"/>
                </a:cubicBezTo>
                <a:cubicBezTo>
                  <a:pt x="2563080" y="300400"/>
                  <a:pt x="2562424" y="277303"/>
                  <a:pt x="2588893" y="292112"/>
                </a:cubicBezTo>
                <a:cubicBezTo>
                  <a:pt x="2584764" y="279571"/>
                  <a:pt x="2640519" y="289099"/>
                  <a:pt x="2628809" y="275805"/>
                </a:cubicBezTo>
                <a:cubicBezTo>
                  <a:pt x="2647132" y="265144"/>
                  <a:pt x="2654703" y="284003"/>
                  <a:pt x="2672807" y="274811"/>
                </a:cubicBezTo>
                <a:cubicBezTo>
                  <a:pt x="2692689" y="273207"/>
                  <a:pt x="2660665" y="287642"/>
                  <a:pt x="2682466" y="289307"/>
                </a:cubicBezTo>
                <a:lnTo>
                  <a:pt x="2801443" y="272988"/>
                </a:lnTo>
                <a:cubicBezTo>
                  <a:pt x="2816898" y="280651"/>
                  <a:pt x="2829832" y="277431"/>
                  <a:pt x="2842670" y="270747"/>
                </a:cubicBezTo>
                <a:cubicBezTo>
                  <a:pt x="2879478" y="273538"/>
                  <a:pt x="2913716" y="263751"/>
                  <a:pt x="2955436" y="260498"/>
                </a:cubicBezTo>
                <a:cubicBezTo>
                  <a:pt x="2999857" y="269821"/>
                  <a:pt x="3023924" y="250480"/>
                  <a:pt x="3068503" y="247085"/>
                </a:cubicBezTo>
                <a:cubicBezTo>
                  <a:pt x="3111389" y="266609"/>
                  <a:pt x="3098860" y="219898"/>
                  <a:pt x="3136157" y="221367"/>
                </a:cubicBezTo>
                <a:cubicBezTo>
                  <a:pt x="3196055" y="239200"/>
                  <a:pt x="3135454" y="205899"/>
                  <a:pt x="3229025" y="212263"/>
                </a:cubicBezTo>
                <a:cubicBezTo>
                  <a:pt x="3234188" y="215227"/>
                  <a:pt x="3264745" y="186124"/>
                  <a:pt x="3263717" y="182064"/>
                </a:cubicBezTo>
                <a:cubicBezTo>
                  <a:pt x="3284210" y="183616"/>
                  <a:pt x="3383330" y="164943"/>
                  <a:pt x="3412450" y="169845"/>
                </a:cubicBezTo>
                <a:cubicBezTo>
                  <a:pt x="3470355" y="158600"/>
                  <a:pt x="3466269" y="142016"/>
                  <a:pt x="3507988" y="138840"/>
                </a:cubicBezTo>
                <a:cubicBezTo>
                  <a:pt x="3544535" y="128734"/>
                  <a:pt x="3601812" y="127435"/>
                  <a:pt x="3664316" y="114777"/>
                </a:cubicBezTo>
                <a:lnTo>
                  <a:pt x="3711062" y="102156"/>
                </a:lnTo>
                <a:lnTo>
                  <a:pt x="3705359" y="121458"/>
                </a:lnTo>
                <a:cubicBezTo>
                  <a:pt x="3720379" y="120778"/>
                  <a:pt x="3749577" y="126775"/>
                  <a:pt x="3752198" y="127977"/>
                </a:cubicBezTo>
                <a:cubicBezTo>
                  <a:pt x="3786365" y="130259"/>
                  <a:pt x="3791694" y="101101"/>
                  <a:pt x="3839589" y="94314"/>
                </a:cubicBezTo>
                <a:cubicBezTo>
                  <a:pt x="3887485" y="87527"/>
                  <a:pt x="4004152" y="92214"/>
                  <a:pt x="4039575" y="87255"/>
                </a:cubicBezTo>
                <a:lnTo>
                  <a:pt x="4045232" y="88164"/>
                </a:lnTo>
                <a:lnTo>
                  <a:pt x="4041253" y="89220"/>
                </a:lnTo>
                <a:cubicBezTo>
                  <a:pt x="4042318" y="89204"/>
                  <a:pt x="4045202" y="88772"/>
                  <a:pt x="4046168" y="88314"/>
                </a:cubicBezTo>
                <a:lnTo>
                  <a:pt x="4045232" y="88164"/>
                </a:lnTo>
                <a:lnTo>
                  <a:pt x="4047244" y="87630"/>
                </a:lnTo>
                <a:cubicBezTo>
                  <a:pt x="4053549" y="86424"/>
                  <a:pt x="4060647" y="116997"/>
                  <a:pt x="4081797" y="113788"/>
                </a:cubicBezTo>
                <a:cubicBezTo>
                  <a:pt x="4092642" y="113795"/>
                  <a:pt x="4108495" y="79226"/>
                  <a:pt x="4121089" y="75758"/>
                </a:cubicBezTo>
                <a:lnTo>
                  <a:pt x="4148674" y="66671"/>
                </a:lnTo>
                <a:cubicBezTo>
                  <a:pt x="4164695" y="65643"/>
                  <a:pt x="4204528" y="45062"/>
                  <a:pt x="4220548" y="44035"/>
                </a:cubicBezTo>
                <a:cubicBezTo>
                  <a:pt x="4283885" y="77935"/>
                  <a:pt x="4323280" y="76818"/>
                  <a:pt x="4354249" y="88116"/>
                </a:cubicBezTo>
                <a:cubicBezTo>
                  <a:pt x="4424521" y="97907"/>
                  <a:pt x="4455906" y="90768"/>
                  <a:pt x="4549237" y="79806"/>
                </a:cubicBezTo>
                <a:cubicBezTo>
                  <a:pt x="4622250" y="85587"/>
                  <a:pt x="4717263" y="97250"/>
                  <a:pt x="4796679" y="108111"/>
                </a:cubicBezTo>
                <a:cubicBezTo>
                  <a:pt x="4846927" y="119802"/>
                  <a:pt x="4894173" y="120032"/>
                  <a:pt x="4928657" y="111604"/>
                </a:cubicBezTo>
                <a:cubicBezTo>
                  <a:pt x="4976404" y="106223"/>
                  <a:pt x="5082489" y="69591"/>
                  <a:pt x="5136768" y="48267"/>
                </a:cubicBezTo>
                <a:cubicBezTo>
                  <a:pt x="5171389" y="22501"/>
                  <a:pt x="5266869" y="54523"/>
                  <a:pt x="5320899" y="10821"/>
                </a:cubicBezTo>
                <a:cubicBezTo>
                  <a:pt x="5353820" y="3483"/>
                  <a:pt x="5390152" y="453"/>
                  <a:pt x="5427496" y="4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15" name="Text Placeholder 14">
            <a:extLst>
              <a:ext uri="{FF2B5EF4-FFF2-40B4-BE49-F238E27FC236}">
                <a16:creationId xmlns:a16="http://schemas.microsoft.com/office/drawing/2014/main" id="{FDBEDC39-0C40-4877-A8FE-73980FE6D05B}"/>
              </a:ext>
            </a:extLst>
          </p:cNvPr>
          <p:cNvSpPr>
            <a:spLocks noGrp="1"/>
          </p:cNvSpPr>
          <p:nvPr>
            <p:ph type="body" sz="quarter" idx="13" hasCustomPrompt="1"/>
          </p:nvPr>
        </p:nvSpPr>
        <p:spPr>
          <a:xfrm>
            <a:off x="1054890" y="1619250"/>
            <a:ext cx="4736448" cy="422365"/>
          </a:xfrm>
        </p:spPr>
        <p:txBody>
          <a:bodyPr>
            <a:normAutofit/>
          </a:bodyPr>
          <a:lstStyle>
            <a:lvl1pPr marL="0" indent="0" algn="l">
              <a:buNone/>
              <a:defRPr sz="2400" b="0" i="0"/>
            </a:lvl1pPr>
          </a:lstStyle>
          <a:p>
            <a:pPr lvl="0"/>
            <a:r>
              <a:rPr lang="en-US" dirty="0"/>
              <a:t>Click to add subtitle here </a:t>
            </a:r>
          </a:p>
        </p:txBody>
      </p:sp>
      <p:sp>
        <p:nvSpPr>
          <p:cNvPr id="18" name="Text Placeholder 17">
            <a:extLst>
              <a:ext uri="{FF2B5EF4-FFF2-40B4-BE49-F238E27FC236}">
                <a16:creationId xmlns:a16="http://schemas.microsoft.com/office/drawing/2014/main" id="{A2AC0395-26DE-46D5-86B5-74E575713D45}"/>
              </a:ext>
            </a:extLst>
          </p:cNvPr>
          <p:cNvSpPr>
            <a:spLocks noGrp="1"/>
          </p:cNvSpPr>
          <p:nvPr>
            <p:ph type="body" sz="quarter" idx="15" hasCustomPrompt="1"/>
          </p:nvPr>
        </p:nvSpPr>
        <p:spPr>
          <a:xfrm>
            <a:off x="1054682" y="2142535"/>
            <a:ext cx="4735966" cy="3748087"/>
          </a:xfrm>
        </p:spPr>
        <p:txBody>
          <a:bodyPr/>
          <a:lstStyle>
            <a:lvl1pPr>
              <a:defRPr/>
            </a:lvl1pPr>
          </a:lstStyle>
          <a:p>
            <a:pPr lvl="0"/>
            <a:r>
              <a:rPr lang="en-US" dirty="0"/>
              <a:t>Click to add text</a:t>
            </a:r>
          </a:p>
        </p:txBody>
      </p:sp>
      <p:sp>
        <p:nvSpPr>
          <p:cNvPr id="16" name="Text Placeholder 14">
            <a:extLst>
              <a:ext uri="{FF2B5EF4-FFF2-40B4-BE49-F238E27FC236}">
                <a16:creationId xmlns:a16="http://schemas.microsoft.com/office/drawing/2014/main" id="{DD04A74F-DEC1-4C2F-BA56-2223DDF66670}"/>
              </a:ext>
            </a:extLst>
          </p:cNvPr>
          <p:cNvSpPr>
            <a:spLocks noGrp="1"/>
          </p:cNvSpPr>
          <p:nvPr>
            <p:ph type="body" sz="quarter" idx="14" hasCustomPrompt="1"/>
          </p:nvPr>
        </p:nvSpPr>
        <p:spPr>
          <a:xfrm>
            <a:off x="6128839" y="1619249"/>
            <a:ext cx="4736447" cy="422365"/>
          </a:xfrm>
        </p:spPr>
        <p:txBody>
          <a:bodyPr>
            <a:normAutofit/>
          </a:bodyPr>
          <a:lstStyle>
            <a:lvl1pPr marL="0" indent="0" algn="l">
              <a:buNone/>
              <a:defRPr sz="2400" b="0"/>
            </a:lvl1pPr>
          </a:lstStyle>
          <a:p>
            <a:pPr lvl="0"/>
            <a:r>
              <a:rPr lang="en-US" dirty="0"/>
              <a:t>Click to add subtitle here </a:t>
            </a:r>
          </a:p>
        </p:txBody>
      </p:sp>
      <p:sp>
        <p:nvSpPr>
          <p:cNvPr id="19" name="Text Placeholder 17">
            <a:extLst>
              <a:ext uri="{FF2B5EF4-FFF2-40B4-BE49-F238E27FC236}">
                <a16:creationId xmlns:a16="http://schemas.microsoft.com/office/drawing/2014/main" id="{5C05E3C7-9158-43D2-9CE3-55BE738A7CB5}"/>
              </a:ext>
            </a:extLst>
          </p:cNvPr>
          <p:cNvSpPr>
            <a:spLocks noGrp="1"/>
          </p:cNvSpPr>
          <p:nvPr>
            <p:ph type="body" sz="quarter" idx="16" hasCustomPrompt="1"/>
          </p:nvPr>
        </p:nvSpPr>
        <p:spPr>
          <a:xfrm>
            <a:off x="6129319" y="2142534"/>
            <a:ext cx="4735966" cy="3748087"/>
          </a:xfrm>
        </p:spPr>
        <p:txBody>
          <a:bodyPr/>
          <a:lstStyle>
            <a:lvl1pPr>
              <a:defRPr/>
            </a:lvl1pPr>
          </a:lstStyle>
          <a:p>
            <a:pPr lvl="0"/>
            <a:r>
              <a:rPr lang="en-US" dirty="0"/>
              <a:t>Click to add text</a:t>
            </a:r>
          </a:p>
        </p:txBody>
      </p:sp>
      <p:sp>
        <p:nvSpPr>
          <p:cNvPr id="11" name="Footer Placeholder 4">
            <a:extLst>
              <a:ext uri="{FF2B5EF4-FFF2-40B4-BE49-F238E27FC236}">
                <a16:creationId xmlns:a16="http://schemas.microsoft.com/office/drawing/2014/main" id="{539C1417-80EF-4E64-9656-5EEF1E94C4D9}"/>
              </a:ext>
            </a:extLst>
          </p:cNvPr>
          <p:cNvSpPr>
            <a:spLocks noGrp="1"/>
          </p:cNvSpPr>
          <p:nvPr>
            <p:ph type="ftr" sz="quarter" idx="11"/>
          </p:nvPr>
        </p:nvSpPr>
        <p:spPr>
          <a:xfrm rot="5400000">
            <a:off x="10451592" y="1408176"/>
            <a:ext cx="2770499" cy="365125"/>
          </a:xfrm>
        </p:spPr>
        <p:txBody>
          <a:bodyPr/>
          <a:lstStyle>
            <a:lvl1pPr>
              <a:defRPr/>
            </a:lvl1pPr>
          </a:lstStyle>
          <a:p>
            <a:r>
              <a:rPr lang="en-US" dirty="0">
                <a:solidFill>
                  <a:prstClr val="black">
                    <a:lumMod val="85000"/>
                    <a:lumOff val="15000"/>
                  </a:prstClr>
                </a:solidFill>
              </a:rPr>
              <a:t>PRESENTATION TITLE</a:t>
            </a:r>
          </a:p>
        </p:txBody>
      </p:sp>
      <p:sp>
        <p:nvSpPr>
          <p:cNvPr id="12" name="Slide Number Placeholder 5">
            <a:extLst>
              <a:ext uri="{FF2B5EF4-FFF2-40B4-BE49-F238E27FC236}">
                <a16:creationId xmlns:a16="http://schemas.microsoft.com/office/drawing/2014/main" id="{523C6CB9-7FD6-4D73-82C8-320B10A2F3CA}"/>
              </a:ext>
            </a:extLst>
          </p:cNvPr>
          <p:cNvSpPr>
            <a:spLocks noGrp="1"/>
          </p:cNvSpPr>
          <p:nvPr>
            <p:ph type="sldNum" sz="quarter" idx="12"/>
          </p:nvPr>
        </p:nvSpPr>
        <p:spPr>
          <a:xfrm>
            <a:off x="11558016" y="3136392"/>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14" name="Date Placeholder 3">
            <a:extLst>
              <a:ext uri="{FF2B5EF4-FFF2-40B4-BE49-F238E27FC236}">
                <a16:creationId xmlns:a16="http://schemas.microsoft.com/office/drawing/2014/main" id="{57B47E85-DD05-4BF2-9AC7-35668D9BA751}"/>
              </a:ext>
            </a:extLst>
          </p:cNvPr>
          <p:cNvSpPr>
            <a:spLocks noGrp="1"/>
          </p:cNvSpPr>
          <p:nvPr>
            <p:ph type="dt" sz="half" idx="10"/>
          </p:nvPr>
        </p:nvSpPr>
        <p:spPr>
          <a:xfrm rot="5400000">
            <a:off x="10506456" y="5074920"/>
            <a:ext cx="264766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20XX</a:t>
            </a:r>
          </a:p>
        </p:txBody>
      </p:sp>
    </p:spTree>
    <p:extLst>
      <p:ext uri="{BB962C8B-B14F-4D97-AF65-F5344CB8AC3E}">
        <p14:creationId xmlns:p14="http://schemas.microsoft.com/office/powerpoint/2010/main" val="2733750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Content 3 Colum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117A3ED9-579C-4A5D-B4F3-340A9F2A2C1C}"/>
              </a:ext>
              <a:ext uri="{C183D7F6-B498-43B3-948B-1728B52AA6E4}">
                <adec:decorative xmlns:adec="http://schemas.microsoft.com/office/drawing/2017/decorative" val="1"/>
              </a:ext>
            </a:extLst>
          </p:cNvPr>
          <p:cNvSpPr/>
          <p:nvPr userDrawn="1"/>
        </p:nvSpPr>
        <p:spPr>
          <a:xfrm>
            <a:off x="0" y="6248399"/>
            <a:ext cx="12192000" cy="609602"/>
          </a:xfrm>
          <a:custGeom>
            <a:avLst/>
            <a:gdLst>
              <a:gd name="connsiteX0" fmla="*/ 5427496 w 12192000"/>
              <a:gd name="connsiteY0" fmla="*/ 48 h 843657"/>
              <a:gd name="connsiteX1" fmla="*/ 5725893 w 12192000"/>
              <a:gd name="connsiteY1" fmla="*/ 21789 h 843657"/>
              <a:gd name="connsiteX2" fmla="*/ 5843016 w 12192000"/>
              <a:gd name="connsiteY2" fmla="*/ 15229 h 843657"/>
              <a:gd name="connsiteX3" fmla="*/ 5846849 w 12192000"/>
              <a:gd name="connsiteY3" fmla="*/ 32983 h 843657"/>
              <a:gd name="connsiteX4" fmla="*/ 5899818 w 12192000"/>
              <a:gd name="connsiteY4" fmla="*/ 25502 h 843657"/>
              <a:gd name="connsiteX5" fmla="*/ 6034990 w 12192000"/>
              <a:gd name="connsiteY5" fmla="*/ 39501 h 843657"/>
              <a:gd name="connsiteX6" fmla="*/ 6231181 w 12192000"/>
              <a:gd name="connsiteY6" fmla="*/ 59432 h 843657"/>
              <a:gd name="connsiteX7" fmla="*/ 6336161 w 12192000"/>
              <a:gd name="connsiteY7" fmla="*/ 80469 h 843657"/>
              <a:gd name="connsiteX8" fmla="*/ 6424286 w 12192000"/>
              <a:gd name="connsiteY8" fmla="*/ 80202 h 843657"/>
              <a:gd name="connsiteX9" fmla="*/ 6498206 w 12192000"/>
              <a:gd name="connsiteY9" fmla="*/ 88921 h 843657"/>
              <a:gd name="connsiteX10" fmla="*/ 6524438 w 12192000"/>
              <a:gd name="connsiteY10" fmla="*/ 92235 h 843657"/>
              <a:gd name="connsiteX11" fmla="*/ 6528543 w 12192000"/>
              <a:gd name="connsiteY11" fmla="*/ 96055 h 843657"/>
              <a:gd name="connsiteX12" fmla="*/ 6550787 w 12192000"/>
              <a:gd name="connsiteY12" fmla="*/ 79748 h 843657"/>
              <a:gd name="connsiteX13" fmla="*/ 6638443 w 12192000"/>
              <a:gd name="connsiteY13" fmla="*/ 117301 h 843657"/>
              <a:gd name="connsiteX14" fmla="*/ 6639771 w 12192000"/>
              <a:gd name="connsiteY14" fmla="*/ 116273 h 843657"/>
              <a:gd name="connsiteX15" fmla="*/ 6733110 w 12192000"/>
              <a:gd name="connsiteY15" fmla="*/ 109431 h 843657"/>
              <a:gd name="connsiteX16" fmla="*/ 6823638 w 12192000"/>
              <a:gd name="connsiteY16" fmla="*/ 103653 h 843657"/>
              <a:gd name="connsiteX17" fmla="*/ 6834898 w 12192000"/>
              <a:gd name="connsiteY17" fmla="*/ 105044 h 843657"/>
              <a:gd name="connsiteX18" fmla="*/ 6835271 w 12192000"/>
              <a:gd name="connsiteY18" fmla="*/ 104811 h 843657"/>
              <a:gd name="connsiteX19" fmla="*/ 6847445 w 12192000"/>
              <a:gd name="connsiteY19" fmla="*/ 105763 h 843657"/>
              <a:gd name="connsiteX20" fmla="*/ 6855429 w 12192000"/>
              <a:gd name="connsiteY20" fmla="*/ 107584 h 843657"/>
              <a:gd name="connsiteX21" fmla="*/ 6923302 w 12192000"/>
              <a:gd name="connsiteY21" fmla="*/ 131290 h 843657"/>
              <a:gd name="connsiteX22" fmla="*/ 7046891 w 12192000"/>
              <a:gd name="connsiteY22" fmla="*/ 109264 h 843657"/>
              <a:gd name="connsiteX23" fmla="*/ 7233811 w 12192000"/>
              <a:gd name="connsiteY23" fmla="*/ 127598 h 843657"/>
              <a:gd name="connsiteX24" fmla="*/ 7371301 w 12192000"/>
              <a:gd name="connsiteY24" fmla="*/ 118421 h 843657"/>
              <a:gd name="connsiteX25" fmla="*/ 7574701 w 12192000"/>
              <a:gd name="connsiteY25" fmla="*/ 190435 h 843657"/>
              <a:gd name="connsiteX26" fmla="*/ 7580910 w 12192000"/>
              <a:gd name="connsiteY26" fmla="*/ 199699 h 843657"/>
              <a:gd name="connsiteX27" fmla="*/ 7592267 w 12192000"/>
              <a:gd name="connsiteY27" fmla="*/ 206716 h 843657"/>
              <a:gd name="connsiteX28" fmla="*/ 7594969 w 12192000"/>
              <a:gd name="connsiteY28" fmla="*/ 206552 h 843657"/>
              <a:gd name="connsiteX29" fmla="*/ 7612066 w 12192000"/>
              <a:gd name="connsiteY29" fmla="*/ 211669 h 843657"/>
              <a:gd name="connsiteX30" fmla="*/ 7613197 w 12192000"/>
              <a:gd name="connsiteY30" fmla="*/ 214836 h 843657"/>
              <a:gd name="connsiteX31" fmla="*/ 7624109 w 12192000"/>
              <a:gd name="connsiteY31" fmla="*/ 218987 h 843657"/>
              <a:gd name="connsiteX32" fmla="*/ 7643393 w 12192000"/>
              <a:gd name="connsiteY32" fmla="*/ 228895 h 843657"/>
              <a:gd name="connsiteX33" fmla="*/ 7649074 w 12192000"/>
              <a:gd name="connsiteY33" fmla="*/ 229127 h 843657"/>
              <a:gd name="connsiteX34" fmla="*/ 7681385 w 12192000"/>
              <a:gd name="connsiteY34" fmla="*/ 241546 h 843657"/>
              <a:gd name="connsiteX35" fmla="*/ 7682814 w 12192000"/>
              <a:gd name="connsiteY35" fmla="*/ 240947 h 843657"/>
              <a:gd name="connsiteX36" fmla="*/ 7696214 w 12192000"/>
              <a:gd name="connsiteY36" fmla="*/ 241085 h 843657"/>
              <a:gd name="connsiteX37" fmla="*/ 7819450 w 12192000"/>
              <a:gd name="connsiteY37" fmla="*/ 251097 h 843657"/>
              <a:gd name="connsiteX38" fmla="*/ 7826804 w 12192000"/>
              <a:gd name="connsiteY38" fmla="*/ 253271 h 843657"/>
              <a:gd name="connsiteX39" fmla="*/ 7827179 w 12192000"/>
              <a:gd name="connsiteY39" fmla="*/ 253144 h 843657"/>
              <a:gd name="connsiteX40" fmla="*/ 7835389 w 12192000"/>
              <a:gd name="connsiteY40" fmla="*/ 255095 h 843657"/>
              <a:gd name="connsiteX41" fmla="*/ 7840212 w 12192000"/>
              <a:gd name="connsiteY41" fmla="*/ 257235 h 843657"/>
              <a:gd name="connsiteX42" fmla="*/ 7854477 w 12192000"/>
              <a:gd name="connsiteY42" fmla="*/ 261452 h 843657"/>
              <a:gd name="connsiteX43" fmla="*/ 7925416 w 12192000"/>
              <a:gd name="connsiteY43" fmla="*/ 250871 h 843657"/>
              <a:gd name="connsiteX44" fmla="*/ 8027820 w 12192000"/>
              <a:gd name="connsiteY44" fmla="*/ 237431 h 843657"/>
              <a:gd name="connsiteX45" fmla="*/ 8082003 w 12192000"/>
              <a:gd name="connsiteY45" fmla="*/ 258480 h 843657"/>
              <a:gd name="connsiteX46" fmla="*/ 8258788 w 12192000"/>
              <a:gd name="connsiteY46" fmla="*/ 272192 h 843657"/>
              <a:gd name="connsiteX47" fmla="*/ 8292894 w 12192000"/>
              <a:gd name="connsiteY47" fmla="*/ 269919 h 843657"/>
              <a:gd name="connsiteX48" fmla="*/ 8297864 w 12192000"/>
              <a:gd name="connsiteY48" fmla="*/ 268332 h 843657"/>
              <a:gd name="connsiteX49" fmla="*/ 8304197 w 12192000"/>
              <a:gd name="connsiteY49" fmla="*/ 267834 h 843657"/>
              <a:gd name="connsiteX50" fmla="*/ 8320276 w 12192000"/>
              <a:gd name="connsiteY50" fmla="*/ 270133 h 843657"/>
              <a:gd name="connsiteX51" fmla="*/ 8326122 w 12192000"/>
              <a:gd name="connsiteY51" fmla="*/ 271603 h 843657"/>
              <a:gd name="connsiteX52" fmla="*/ 8335105 w 12192000"/>
              <a:gd name="connsiteY52" fmla="*/ 272466 h 843657"/>
              <a:gd name="connsiteX53" fmla="*/ 8335390 w 12192000"/>
              <a:gd name="connsiteY53" fmla="*/ 272295 h 843657"/>
              <a:gd name="connsiteX54" fmla="*/ 8383421 w 12192000"/>
              <a:gd name="connsiteY54" fmla="*/ 274638 h 843657"/>
              <a:gd name="connsiteX55" fmla="*/ 8443863 w 12192000"/>
              <a:gd name="connsiteY55" fmla="*/ 268710 h 843657"/>
              <a:gd name="connsiteX56" fmla="*/ 8467401 w 12192000"/>
              <a:gd name="connsiteY56" fmla="*/ 267736 h 843657"/>
              <a:gd name="connsiteX57" fmla="*/ 8480310 w 12192000"/>
              <a:gd name="connsiteY57" fmla="*/ 266190 h 843657"/>
              <a:gd name="connsiteX58" fmla="*/ 8481334 w 12192000"/>
              <a:gd name="connsiteY58" fmla="*/ 265430 h 843657"/>
              <a:gd name="connsiteX59" fmla="*/ 8519400 w 12192000"/>
              <a:gd name="connsiteY59" fmla="*/ 273417 h 843657"/>
              <a:gd name="connsiteX60" fmla="*/ 8673416 w 12192000"/>
              <a:gd name="connsiteY60" fmla="*/ 324197 h 843657"/>
              <a:gd name="connsiteX61" fmla="*/ 8915200 w 12192000"/>
              <a:gd name="connsiteY61" fmla="*/ 356781 h 843657"/>
              <a:gd name="connsiteX62" fmla="*/ 9059198 w 12192000"/>
              <a:gd name="connsiteY62" fmla="*/ 364924 h 843657"/>
              <a:gd name="connsiteX63" fmla="*/ 9178845 w 12192000"/>
              <a:gd name="connsiteY63" fmla="*/ 379331 h 843657"/>
              <a:gd name="connsiteX64" fmla="*/ 9291225 w 12192000"/>
              <a:gd name="connsiteY64" fmla="*/ 384156 h 843657"/>
              <a:gd name="connsiteX65" fmla="*/ 9370554 w 12192000"/>
              <a:gd name="connsiteY65" fmla="*/ 395218 h 843657"/>
              <a:gd name="connsiteX66" fmla="*/ 9413541 w 12192000"/>
              <a:gd name="connsiteY66" fmla="*/ 394032 h 843657"/>
              <a:gd name="connsiteX67" fmla="*/ 9457933 w 12192000"/>
              <a:gd name="connsiteY67" fmla="*/ 395525 h 843657"/>
              <a:gd name="connsiteX68" fmla="*/ 9592718 w 12192000"/>
              <a:gd name="connsiteY68" fmla="*/ 403735 h 843657"/>
              <a:gd name="connsiteX69" fmla="*/ 9668575 w 12192000"/>
              <a:gd name="connsiteY69" fmla="*/ 410688 h 843657"/>
              <a:gd name="connsiteX70" fmla="*/ 9715652 w 12192000"/>
              <a:gd name="connsiteY70" fmla="*/ 411123 h 843657"/>
              <a:gd name="connsiteX71" fmla="*/ 9777853 w 12192000"/>
              <a:gd name="connsiteY71" fmla="*/ 400831 h 843657"/>
              <a:gd name="connsiteX72" fmla="*/ 9851249 w 12192000"/>
              <a:gd name="connsiteY72" fmla="*/ 415333 h 843657"/>
              <a:gd name="connsiteX73" fmla="*/ 9976759 w 12192000"/>
              <a:gd name="connsiteY73" fmla="*/ 429768 h 843657"/>
              <a:gd name="connsiteX74" fmla="*/ 10190155 w 12192000"/>
              <a:gd name="connsiteY74" fmla="*/ 473343 h 843657"/>
              <a:gd name="connsiteX75" fmla="*/ 10283621 w 12192000"/>
              <a:gd name="connsiteY75" fmla="*/ 482672 h 843657"/>
              <a:gd name="connsiteX76" fmla="*/ 10363623 w 12192000"/>
              <a:gd name="connsiteY76" fmla="*/ 479281 h 843657"/>
              <a:gd name="connsiteX77" fmla="*/ 10418680 w 12192000"/>
              <a:gd name="connsiteY77" fmla="*/ 481335 h 843657"/>
              <a:gd name="connsiteX78" fmla="*/ 10476232 w 12192000"/>
              <a:gd name="connsiteY78" fmla="*/ 487929 h 843657"/>
              <a:gd name="connsiteX79" fmla="*/ 10477443 w 12192000"/>
              <a:gd name="connsiteY79" fmla="*/ 488348 h 843657"/>
              <a:gd name="connsiteX80" fmla="*/ 10478546 w 12192000"/>
              <a:gd name="connsiteY80" fmla="*/ 484593 h 843657"/>
              <a:gd name="connsiteX81" fmla="*/ 10522544 w 12192000"/>
              <a:gd name="connsiteY81" fmla="*/ 483599 h 843657"/>
              <a:gd name="connsiteX82" fmla="*/ 10525940 w 12192000"/>
              <a:gd name="connsiteY82" fmla="*/ 488575 h 843657"/>
              <a:gd name="connsiteX83" fmla="*/ 10527978 w 12192000"/>
              <a:gd name="connsiteY83" fmla="*/ 487468 h 843657"/>
              <a:gd name="connsiteX84" fmla="*/ 10551856 w 12192000"/>
              <a:gd name="connsiteY84" fmla="*/ 495400 h 843657"/>
              <a:gd name="connsiteX85" fmla="*/ 10651180 w 12192000"/>
              <a:gd name="connsiteY85" fmla="*/ 481776 h 843657"/>
              <a:gd name="connsiteX86" fmla="*/ 10692407 w 12192000"/>
              <a:gd name="connsiteY86" fmla="*/ 479535 h 843657"/>
              <a:gd name="connsiteX87" fmla="*/ 10805173 w 12192000"/>
              <a:gd name="connsiteY87" fmla="*/ 469286 h 843657"/>
              <a:gd name="connsiteX88" fmla="*/ 10918240 w 12192000"/>
              <a:gd name="connsiteY88" fmla="*/ 455873 h 843657"/>
              <a:gd name="connsiteX89" fmla="*/ 10985893 w 12192000"/>
              <a:gd name="connsiteY89" fmla="*/ 430155 h 843657"/>
              <a:gd name="connsiteX90" fmla="*/ 11078762 w 12192000"/>
              <a:gd name="connsiteY90" fmla="*/ 421051 h 843657"/>
              <a:gd name="connsiteX91" fmla="*/ 11113454 w 12192000"/>
              <a:gd name="connsiteY91" fmla="*/ 390853 h 843657"/>
              <a:gd name="connsiteX92" fmla="*/ 11262187 w 12192000"/>
              <a:gd name="connsiteY92" fmla="*/ 378634 h 843657"/>
              <a:gd name="connsiteX93" fmla="*/ 11357725 w 12192000"/>
              <a:gd name="connsiteY93" fmla="*/ 347628 h 843657"/>
              <a:gd name="connsiteX94" fmla="*/ 11514053 w 12192000"/>
              <a:gd name="connsiteY94" fmla="*/ 323566 h 843657"/>
              <a:gd name="connsiteX95" fmla="*/ 11560799 w 12192000"/>
              <a:gd name="connsiteY95" fmla="*/ 310945 h 843657"/>
              <a:gd name="connsiteX96" fmla="*/ 11555095 w 12192000"/>
              <a:gd name="connsiteY96" fmla="*/ 330247 h 843657"/>
              <a:gd name="connsiteX97" fmla="*/ 11601935 w 12192000"/>
              <a:gd name="connsiteY97" fmla="*/ 336765 h 843657"/>
              <a:gd name="connsiteX98" fmla="*/ 11689326 w 12192000"/>
              <a:gd name="connsiteY98" fmla="*/ 303103 h 843657"/>
              <a:gd name="connsiteX99" fmla="*/ 11889311 w 12192000"/>
              <a:gd name="connsiteY99" fmla="*/ 296043 h 843657"/>
              <a:gd name="connsiteX100" fmla="*/ 11894969 w 12192000"/>
              <a:gd name="connsiteY100" fmla="*/ 296953 h 843657"/>
              <a:gd name="connsiteX101" fmla="*/ 11890989 w 12192000"/>
              <a:gd name="connsiteY101" fmla="*/ 298008 h 843657"/>
              <a:gd name="connsiteX102" fmla="*/ 11895904 w 12192000"/>
              <a:gd name="connsiteY102" fmla="*/ 297102 h 843657"/>
              <a:gd name="connsiteX103" fmla="*/ 11894969 w 12192000"/>
              <a:gd name="connsiteY103" fmla="*/ 296953 h 843657"/>
              <a:gd name="connsiteX104" fmla="*/ 11896981 w 12192000"/>
              <a:gd name="connsiteY104" fmla="*/ 296418 h 843657"/>
              <a:gd name="connsiteX105" fmla="*/ 11931533 w 12192000"/>
              <a:gd name="connsiteY105" fmla="*/ 322577 h 843657"/>
              <a:gd name="connsiteX106" fmla="*/ 11970826 w 12192000"/>
              <a:gd name="connsiteY106" fmla="*/ 284547 h 843657"/>
              <a:gd name="connsiteX107" fmla="*/ 11998411 w 12192000"/>
              <a:gd name="connsiteY107" fmla="*/ 275459 h 843657"/>
              <a:gd name="connsiteX108" fmla="*/ 12070284 w 12192000"/>
              <a:gd name="connsiteY108" fmla="*/ 252823 h 843657"/>
              <a:gd name="connsiteX109" fmla="*/ 12149273 w 12192000"/>
              <a:gd name="connsiteY109" fmla="*/ 283340 h 843657"/>
              <a:gd name="connsiteX110" fmla="*/ 12192000 w 12192000"/>
              <a:gd name="connsiteY110" fmla="*/ 293933 h 843657"/>
              <a:gd name="connsiteX111" fmla="*/ 12192000 w 12192000"/>
              <a:gd name="connsiteY111" fmla="*/ 843657 h 843657"/>
              <a:gd name="connsiteX112" fmla="*/ 0 w 12192000"/>
              <a:gd name="connsiteY112" fmla="*/ 843657 h 843657"/>
              <a:gd name="connsiteX113" fmla="*/ 0 w 12192000"/>
              <a:gd name="connsiteY113" fmla="*/ 517671 h 843657"/>
              <a:gd name="connsiteX114" fmla="*/ 62970 w 12192000"/>
              <a:gd name="connsiteY114" fmla="*/ 497349 h 843657"/>
              <a:gd name="connsiteX115" fmla="*/ 163102 w 12192000"/>
              <a:gd name="connsiteY115" fmla="*/ 486965 h 843657"/>
              <a:gd name="connsiteX116" fmla="*/ 327347 w 12192000"/>
              <a:gd name="connsiteY116" fmla="*/ 474218 h 843657"/>
              <a:gd name="connsiteX117" fmla="*/ 616456 w 12192000"/>
              <a:gd name="connsiteY117" fmla="*/ 448171 h 843657"/>
              <a:gd name="connsiteX118" fmla="*/ 805377 w 12192000"/>
              <a:gd name="connsiteY118" fmla="*/ 441830 h 843657"/>
              <a:gd name="connsiteX119" fmla="*/ 937261 w 12192000"/>
              <a:gd name="connsiteY119" fmla="*/ 436268 h 843657"/>
              <a:gd name="connsiteX120" fmla="*/ 1139080 w 12192000"/>
              <a:gd name="connsiteY120" fmla="*/ 358865 h 843657"/>
              <a:gd name="connsiteX121" fmla="*/ 1319302 w 12192000"/>
              <a:gd name="connsiteY121" fmla="*/ 308917 h 843657"/>
              <a:gd name="connsiteX122" fmla="*/ 1385386 w 12192000"/>
              <a:gd name="connsiteY122" fmla="*/ 296402 h 843657"/>
              <a:gd name="connsiteX123" fmla="*/ 1404278 w 12192000"/>
              <a:gd name="connsiteY123" fmla="*/ 282186 h 843657"/>
              <a:gd name="connsiteX124" fmla="*/ 1431509 w 12192000"/>
              <a:gd name="connsiteY124" fmla="*/ 282637 h 843657"/>
              <a:gd name="connsiteX125" fmla="*/ 1479635 w 12192000"/>
              <a:gd name="connsiteY125" fmla="*/ 281452 h 843657"/>
              <a:gd name="connsiteX126" fmla="*/ 1522846 w 12192000"/>
              <a:gd name="connsiteY126" fmla="*/ 286636 h 843657"/>
              <a:gd name="connsiteX127" fmla="*/ 1744857 w 12192000"/>
              <a:gd name="connsiteY127" fmla="*/ 299498 h 843657"/>
              <a:gd name="connsiteX128" fmla="*/ 1800399 w 12192000"/>
              <a:gd name="connsiteY128" fmla="*/ 286471 h 843657"/>
              <a:gd name="connsiteX129" fmla="*/ 1829679 w 12192000"/>
              <a:gd name="connsiteY129" fmla="*/ 279899 h 843657"/>
              <a:gd name="connsiteX130" fmla="*/ 1848467 w 12192000"/>
              <a:gd name="connsiteY130" fmla="*/ 280085 h 843657"/>
              <a:gd name="connsiteX131" fmla="*/ 1919990 w 12192000"/>
              <a:gd name="connsiteY131" fmla="*/ 280551 h 843657"/>
              <a:gd name="connsiteX132" fmla="*/ 1947318 w 12192000"/>
              <a:gd name="connsiteY132" fmla="*/ 275157 h 843657"/>
              <a:gd name="connsiteX133" fmla="*/ 2052662 w 12192000"/>
              <a:gd name="connsiteY133" fmla="*/ 260377 h 843657"/>
              <a:gd name="connsiteX134" fmla="*/ 2142850 w 12192000"/>
              <a:gd name="connsiteY134" fmla="*/ 253103 h 843657"/>
              <a:gd name="connsiteX135" fmla="*/ 2207849 w 12192000"/>
              <a:gd name="connsiteY135" fmla="*/ 271590 h 843657"/>
              <a:gd name="connsiteX136" fmla="*/ 2213757 w 12192000"/>
              <a:gd name="connsiteY136" fmla="*/ 267429 h 843657"/>
              <a:gd name="connsiteX137" fmla="*/ 2258954 w 12192000"/>
              <a:gd name="connsiteY137" fmla="*/ 268589 h 843657"/>
              <a:gd name="connsiteX138" fmla="*/ 2416183 w 12192000"/>
              <a:gd name="connsiteY138" fmla="*/ 301325 h 843657"/>
              <a:gd name="connsiteX139" fmla="*/ 2504536 w 12192000"/>
              <a:gd name="connsiteY139" fmla="*/ 302799 h 843657"/>
              <a:gd name="connsiteX140" fmla="*/ 2536071 w 12192000"/>
              <a:gd name="connsiteY140" fmla="*/ 298698 h 843657"/>
              <a:gd name="connsiteX141" fmla="*/ 2588893 w 12192000"/>
              <a:gd name="connsiteY141" fmla="*/ 292112 h 843657"/>
              <a:gd name="connsiteX142" fmla="*/ 2628809 w 12192000"/>
              <a:gd name="connsiteY142" fmla="*/ 275805 h 843657"/>
              <a:gd name="connsiteX143" fmla="*/ 2672807 w 12192000"/>
              <a:gd name="connsiteY143" fmla="*/ 274811 h 843657"/>
              <a:gd name="connsiteX144" fmla="*/ 2682466 w 12192000"/>
              <a:gd name="connsiteY144" fmla="*/ 289307 h 843657"/>
              <a:gd name="connsiteX145" fmla="*/ 2801443 w 12192000"/>
              <a:gd name="connsiteY145" fmla="*/ 272988 h 843657"/>
              <a:gd name="connsiteX146" fmla="*/ 2842670 w 12192000"/>
              <a:gd name="connsiteY146" fmla="*/ 270747 h 843657"/>
              <a:gd name="connsiteX147" fmla="*/ 2955436 w 12192000"/>
              <a:gd name="connsiteY147" fmla="*/ 260498 h 843657"/>
              <a:gd name="connsiteX148" fmla="*/ 3068503 w 12192000"/>
              <a:gd name="connsiteY148" fmla="*/ 247085 h 843657"/>
              <a:gd name="connsiteX149" fmla="*/ 3136157 w 12192000"/>
              <a:gd name="connsiteY149" fmla="*/ 221367 h 843657"/>
              <a:gd name="connsiteX150" fmla="*/ 3229025 w 12192000"/>
              <a:gd name="connsiteY150" fmla="*/ 212263 h 843657"/>
              <a:gd name="connsiteX151" fmla="*/ 3263717 w 12192000"/>
              <a:gd name="connsiteY151" fmla="*/ 182064 h 843657"/>
              <a:gd name="connsiteX152" fmla="*/ 3412450 w 12192000"/>
              <a:gd name="connsiteY152" fmla="*/ 169845 h 843657"/>
              <a:gd name="connsiteX153" fmla="*/ 3507988 w 12192000"/>
              <a:gd name="connsiteY153" fmla="*/ 138840 h 843657"/>
              <a:gd name="connsiteX154" fmla="*/ 3664316 w 12192000"/>
              <a:gd name="connsiteY154" fmla="*/ 114777 h 843657"/>
              <a:gd name="connsiteX155" fmla="*/ 3711062 w 12192000"/>
              <a:gd name="connsiteY155" fmla="*/ 102156 h 843657"/>
              <a:gd name="connsiteX156" fmla="*/ 3705359 w 12192000"/>
              <a:gd name="connsiteY156" fmla="*/ 121458 h 843657"/>
              <a:gd name="connsiteX157" fmla="*/ 3752198 w 12192000"/>
              <a:gd name="connsiteY157" fmla="*/ 127977 h 843657"/>
              <a:gd name="connsiteX158" fmla="*/ 3839589 w 12192000"/>
              <a:gd name="connsiteY158" fmla="*/ 94314 h 843657"/>
              <a:gd name="connsiteX159" fmla="*/ 4039575 w 12192000"/>
              <a:gd name="connsiteY159" fmla="*/ 87255 h 843657"/>
              <a:gd name="connsiteX160" fmla="*/ 4045232 w 12192000"/>
              <a:gd name="connsiteY160" fmla="*/ 88164 h 843657"/>
              <a:gd name="connsiteX161" fmla="*/ 4041253 w 12192000"/>
              <a:gd name="connsiteY161" fmla="*/ 89220 h 843657"/>
              <a:gd name="connsiteX162" fmla="*/ 4046168 w 12192000"/>
              <a:gd name="connsiteY162" fmla="*/ 88314 h 843657"/>
              <a:gd name="connsiteX163" fmla="*/ 4045232 w 12192000"/>
              <a:gd name="connsiteY163" fmla="*/ 88164 h 843657"/>
              <a:gd name="connsiteX164" fmla="*/ 4047244 w 12192000"/>
              <a:gd name="connsiteY164" fmla="*/ 87630 h 843657"/>
              <a:gd name="connsiteX165" fmla="*/ 4081797 w 12192000"/>
              <a:gd name="connsiteY165" fmla="*/ 113788 h 843657"/>
              <a:gd name="connsiteX166" fmla="*/ 4121089 w 12192000"/>
              <a:gd name="connsiteY166" fmla="*/ 75758 h 843657"/>
              <a:gd name="connsiteX167" fmla="*/ 4148674 w 12192000"/>
              <a:gd name="connsiteY167" fmla="*/ 66671 h 843657"/>
              <a:gd name="connsiteX168" fmla="*/ 4220548 w 12192000"/>
              <a:gd name="connsiteY168" fmla="*/ 44035 h 843657"/>
              <a:gd name="connsiteX169" fmla="*/ 4354249 w 12192000"/>
              <a:gd name="connsiteY169" fmla="*/ 88116 h 843657"/>
              <a:gd name="connsiteX170" fmla="*/ 4549237 w 12192000"/>
              <a:gd name="connsiteY170" fmla="*/ 79806 h 843657"/>
              <a:gd name="connsiteX171" fmla="*/ 4796679 w 12192000"/>
              <a:gd name="connsiteY171" fmla="*/ 108111 h 843657"/>
              <a:gd name="connsiteX172" fmla="*/ 4928657 w 12192000"/>
              <a:gd name="connsiteY172" fmla="*/ 111604 h 843657"/>
              <a:gd name="connsiteX173" fmla="*/ 5136768 w 12192000"/>
              <a:gd name="connsiteY173" fmla="*/ 48267 h 843657"/>
              <a:gd name="connsiteX174" fmla="*/ 5320899 w 12192000"/>
              <a:gd name="connsiteY174" fmla="*/ 10821 h 843657"/>
              <a:gd name="connsiteX175" fmla="*/ 5427496 w 12192000"/>
              <a:gd name="connsiteY175" fmla="*/ 48 h 8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192000" h="843657">
                <a:moveTo>
                  <a:pt x="5427496" y="48"/>
                </a:moveTo>
                <a:cubicBezTo>
                  <a:pt x="5539522" y="-1167"/>
                  <a:pt x="5660629" y="21238"/>
                  <a:pt x="5725893" y="21789"/>
                </a:cubicBezTo>
                <a:cubicBezTo>
                  <a:pt x="5728883" y="21092"/>
                  <a:pt x="5807017" y="20526"/>
                  <a:pt x="5843016" y="15229"/>
                </a:cubicBezTo>
                <a:lnTo>
                  <a:pt x="5846849" y="32983"/>
                </a:lnTo>
                <a:lnTo>
                  <a:pt x="5899818" y="25502"/>
                </a:lnTo>
                <a:cubicBezTo>
                  <a:pt x="5978576" y="29224"/>
                  <a:pt x="5979762" y="33846"/>
                  <a:pt x="6034990" y="39501"/>
                </a:cubicBezTo>
                <a:cubicBezTo>
                  <a:pt x="6090217" y="45155"/>
                  <a:pt x="6180985" y="52604"/>
                  <a:pt x="6231181" y="59432"/>
                </a:cubicBezTo>
                <a:cubicBezTo>
                  <a:pt x="6281376" y="66260"/>
                  <a:pt x="6255083" y="72671"/>
                  <a:pt x="6336161" y="80469"/>
                </a:cubicBezTo>
                <a:cubicBezTo>
                  <a:pt x="6367899" y="78809"/>
                  <a:pt x="6388398" y="79505"/>
                  <a:pt x="6424286" y="80202"/>
                </a:cubicBezTo>
                <a:lnTo>
                  <a:pt x="6498206" y="88921"/>
                </a:lnTo>
                <a:cubicBezTo>
                  <a:pt x="6511924" y="88197"/>
                  <a:pt x="6519540" y="89722"/>
                  <a:pt x="6524438" y="92235"/>
                </a:cubicBezTo>
                <a:lnTo>
                  <a:pt x="6528543" y="96055"/>
                </a:lnTo>
                <a:lnTo>
                  <a:pt x="6550787" y="79748"/>
                </a:lnTo>
                <a:lnTo>
                  <a:pt x="6638443" y="117301"/>
                </a:lnTo>
                <a:lnTo>
                  <a:pt x="6639771" y="116273"/>
                </a:lnTo>
                <a:cubicBezTo>
                  <a:pt x="6661612" y="112323"/>
                  <a:pt x="6702466" y="111534"/>
                  <a:pt x="6733110" y="109431"/>
                </a:cubicBezTo>
                <a:cubicBezTo>
                  <a:pt x="6750270" y="113134"/>
                  <a:pt x="6804803" y="100717"/>
                  <a:pt x="6823638" y="103653"/>
                </a:cubicBezTo>
                <a:lnTo>
                  <a:pt x="6834898" y="105044"/>
                </a:lnTo>
                <a:lnTo>
                  <a:pt x="6835271" y="104811"/>
                </a:lnTo>
                <a:cubicBezTo>
                  <a:pt x="6838034" y="104559"/>
                  <a:pt x="6841861" y="104809"/>
                  <a:pt x="6847445" y="105763"/>
                </a:cubicBezTo>
                <a:lnTo>
                  <a:pt x="6855429" y="107584"/>
                </a:lnTo>
                <a:lnTo>
                  <a:pt x="6923302" y="131290"/>
                </a:lnTo>
                <a:lnTo>
                  <a:pt x="7046891" y="109264"/>
                </a:lnTo>
                <a:cubicBezTo>
                  <a:pt x="7109198" y="115376"/>
                  <a:pt x="7163425" y="116966"/>
                  <a:pt x="7233811" y="127598"/>
                </a:cubicBezTo>
                <a:cubicBezTo>
                  <a:pt x="7295557" y="125883"/>
                  <a:pt x="7306408" y="101921"/>
                  <a:pt x="7371301" y="118421"/>
                </a:cubicBezTo>
                <a:cubicBezTo>
                  <a:pt x="7428238" y="129077"/>
                  <a:pt x="7510607" y="192508"/>
                  <a:pt x="7574701" y="190435"/>
                </a:cubicBezTo>
                <a:cubicBezTo>
                  <a:pt x="7575517" y="193901"/>
                  <a:pt x="7577730" y="196953"/>
                  <a:pt x="7580910" y="199699"/>
                </a:cubicBezTo>
                <a:lnTo>
                  <a:pt x="7592267" y="206716"/>
                </a:lnTo>
                <a:lnTo>
                  <a:pt x="7594969" y="206552"/>
                </a:lnTo>
                <a:cubicBezTo>
                  <a:pt x="7605059" y="207466"/>
                  <a:pt x="7609760" y="209355"/>
                  <a:pt x="7612066" y="211669"/>
                </a:cubicBezTo>
                <a:lnTo>
                  <a:pt x="7613197" y="214836"/>
                </a:lnTo>
                <a:lnTo>
                  <a:pt x="7624109" y="218987"/>
                </a:lnTo>
                <a:lnTo>
                  <a:pt x="7643393" y="228895"/>
                </a:lnTo>
                <a:lnTo>
                  <a:pt x="7649074" y="229127"/>
                </a:lnTo>
                <a:lnTo>
                  <a:pt x="7681385" y="241546"/>
                </a:lnTo>
                <a:lnTo>
                  <a:pt x="7682814" y="240947"/>
                </a:lnTo>
                <a:cubicBezTo>
                  <a:pt x="7686754" y="239889"/>
                  <a:pt x="7691050" y="239641"/>
                  <a:pt x="7696214" y="241085"/>
                </a:cubicBezTo>
                <a:lnTo>
                  <a:pt x="7819450" y="251097"/>
                </a:lnTo>
                <a:lnTo>
                  <a:pt x="7826804" y="253271"/>
                </a:lnTo>
                <a:lnTo>
                  <a:pt x="7827179" y="253144"/>
                </a:lnTo>
                <a:cubicBezTo>
                  <a:pt x="7829262" y="253251"/>
                  <a:pt x="7831866" y="253829"/>
                  <a:pt x="7835389" y="255095"/>
                </a:cubicBezTo>
                <a:lnTo>
                  <a:pt x="7840212" y="257235"/>
                </a:lnTo>
                <a:lnTo>
                  <a:pt x="7854477" y="261452"/>
                </a:lnTo>
                <a:lnTo>
                  <a:pt x="7925416" y="250871"/>
                </a:lnTo>
                <a:cubicBezTo>
                  <a:pt x="7968549" y="254776"/>
                  <a:pt x="7991532" y="223503"/>
                  <a:pt x="8027820" y="237431"/>
                </a:cubicBezTo>
                <a:cubicBezTo>
                  <a:pt x="8068225" y="241026"/>
                  <a:pt x="8049335" y="250837"/>
                  <a:pt x="8082003" y="258480"/>
                </a:cubicBezTo>
                <a:cubicBezTo>
                  <a:pt x="8118911" y="261016"/>
                  <a:pt x="8227791" y="271465"/>
                  <a:pt x="8258788" y="272192"/>
                </a:cubicBezTo>
                <a:cubicBezTo>
                  <a:pt x="8285356" y="257871"/>
                  <a:pt x="8284528" y="264250"/>
                  <a:pt x="8292894" y="269919"/>
                </a:cubicBezTo>
                <a:lnTo>
                  <a:pt x="8297864" y="268332"/>
                </a:lnTo>
                <a:lnTo>
                  <a:pt x="8304197" y="267834"/>
                </a:lnTo>
                <a:lnTo>
                  <a:pt x="8320276" y="270133"/>
                </a:lnTo>
                <a:lnTo>
                  <a:pt x="8326122" y="271603"/>
                </a:lnTo>
                <a:cubicBezTo>
                  <a:pt x="8330224" y="272389"/>
                  <a:pt x="8333047" y="272623"/>
                  <a:pt x="8335105" y="272466"/>
                </a:cubicBezTo>
                <a:lnTo>
                  <a:pt x="8335390" y="272295"/>
                </a:lnTo>
                <a:lnTo>
                  <a:pt x="8383421" y="274638"/>
                </a:lnTo>
                <a:cubicBezTo>
                  <a:pt x="8398105" y="264966"/>
                  <a:pt x="8442440" y="289516"/>
                  <a:pt x="8443863" y="268710"/>
                </a:cubicBezTo>
                <a:cubicBezTo>
                  <a:pt x="8461029" y="272153"/>
                  <a:pt x="8468950" y="281627"/>
                  <a:pt x="8467401" y="267736"/>
                </a:cubicBezTo>
                <a:cubicBezTo>
                  <a:pt x="8473175" y="268487"/>
                  <a:pt x="8477144" y="267709"/>
                  <a:pt x="8480310" y="266190"/>
                </a:cubicBezTo>
                <a:lnTo>
                  <a:pt x="8481334" y="265430"/>
                </a:lnTo>
                <a:lnTo>
                  <a:pt x="8519400" y="273417"/>
                </a:lnTo>
                <a:lnTo>
                  <a:pt x="8673416" y="324197"/>
                </a:lnTo>
                <a:cubicBezTo>
                  <a:pt x="8745894" y="327976"/>
                  <a:pt x="8849559" y="346603"/>
                  <a:pt x="8915200" y="356781"/>
                </a:cubicBezTo>
                <a:cubicBezTo>
                  <a:pt x="8932755" y="365773"/>
                  <a:pt x="9005876" y="371758"/>
                  <a:pt x="9059198" y="364924"/>
                </a:cubicBezTo>
                <a:lnTo>
                  <a:pt x="9178845" y="379331"/>
                </a:lnTo>
                <a:cubicBezTo>
                  <a:pt x="9219852" y="386336"/>
                  <a:pt x="9250133" y="384055"/>
                  <a:pt x="9291225" y="384156"/>
                </a:cubicBezTo>
                <a:cubicBezTo>
                  <a:pt x="9315636" y="387667"/>
                  <a:pt x="9329719" y="388016"/>
                  <a:pt x="9370554" y="395218"/>
                </a:cubicBezTo>
                <a:cubicBezTo>
                  <a:pt x="9378187" y="394560"/>
                  <a:pt x="9405932" y="395507"/>
                  <a:pt x="9413541" y="394032"/>
                </a:cubicBezTo>
                <a:lnTo>
                  <a:pt x="9457933" y="395525"/>
                </a:lnTo>
                <a:lnTo>
                  <a:pt x="9592718" y="403735"/>
                </a:lnTo>
                <a:cubicBezTo>
                  <a:pt x="9606379" y="409007"/>
                  <a:pt x="9655291" y="415471"/>
                  <a:pt x="9668575" y="410688"/>
                </a:cubicBezTo>
                <a:cubicBezTo>
                  <a:pt x="9679602" y="410798"/>
                  <a:pt x="9706602" y="416975"/>
                  <a:pt x="9715652" y="411123"/>
                </a:cubicBezTo>
                <a:cubicBezTo>
                  <a:pt x="9741103" y="416170"/>
                  <a:pt x="9768395" y="403710"/>
                  <a:pt x="9777853" y="400831"/>
                </a:cubicBezTo>
                <a:cubicBezTo>
                  <a:pt x="9805740" y="393796"/>
                  <a:pt x="9827401" y="416417"/>
                  <a:pt x="9851249" y="415333"/>
                </a:cubicBezTo>
                <a:cubicBezTo>
                  <a:pt x="9890629" y="418769"/>
                  <a:pt x="9948551" y="426335"/>
                  <a:pt x="9976759" y="429768"/>
                </a:cubicBezTo>
                <a:cubicBezTo>
                  <a:pt x="10039303" y="440942"/>
                  <a:pt x="10139010" y="464526"/>
                  <a:pt x="10190155" y="473343"/>
                </a:cubicBezTo>
                <a:cubicBezTo>
                  <a:pt x="10247801" y="482478"/>
                  <a:pt x="10217837" y="456410"/>
                  <a:pt x="10283621" y="482672"/>
                </a:cubicBezTo>
                <a:cubicBezTo>
                  <a:pt x="10314609" y="484053"/>
                  <a:pt x="10340423" y="481075"/>
                  <a:pt x="10363623" y="479281"/>
                </a:cubicBezTo>
                <a:cubicBezTo>
                  <a:pt x="10362575" y="468594"/>
                  <a:pt x="10390200" y="481546"/>
                  <a:pt x="10418680" y="481335"/>
                </a:cubicBezTo>
                <a:cubicBezTo>
                  <a:pt x="10435371" y="482382"/>
                  <a:pt x="10458706" y="485335"/>
                  <a:pt x="10476232" y="487929"/>
                </a:cubicBezTo>
                <a:lnTo>
                  <a:pt x="10477443" y="488348"/>
                </a:lnTo>
                <a:lnTo>
                  <a:pt x="10478546" y="484593"/>
                </a:lnTo>
                <a:cubicBezTo>
                  <a:pt x="10496869" y="473932"/>
                  <a:pt x="10504440" y="492791"/>
                  <a:pt x="10522544" y="483599"/>
                </a:cubicBezTo>
                <a:lnTo>
                  <a:pt x="10525940" y="488575"/>
                </a:lnTo>
                <a:lnTo>
                  <a:pt x="10527978" y="487468"/>
                </a:lnTo>
                <a:lnTo>
                  <a:pt x="10551856" y="495400"/>
                </a:lnTo>
                <a:lnTo>
                  <a:pt x="10651180" y="481776"/>
                </a:lnTo>
                <a:cubicBezTo>
                  <a:pt x="10666635" y="489439"/>
                  <a:pt x="10679569" y="486219"/>
                  <a:pt x="10692407" y="479535"/>
                </a:cubicBezTo>
                <a:cubicBezTo>
                  <a:pt x="10729215" y="482326"/>
                  <a:pt x="10763453" y="472539"/>
                  <a:pt x="10805173" y="469286"/>
                </a:cubicBezTo>
                <a:cubicBezTo>
                  <a:pt x="10849593" y="478609"/>
                  <a:pt x="10873661" y="459268"/>
                  <a:pt x="10918240" y="455873"/>
                </a:cubicBezTo>
                <a:cubicBezTo>
                  <a:pt x="10961126" y="475397"/>
                  <a:pt x="10948597" y="428686"/>
                  <a:pt x="10985893" y="430155"/>
                </a:cubicBezTo>
                <a:cubicBezTo>
                  <a:pt x="11045792" y="447988"/>
                  <a:pt x="10985190" y="414687"/>
                  <a:pt x="11078762" y="421051"/>
                </a:cubicBezTo>
                <a:cubicBezTo>
                  <a:pt x="11083925" y="424015"/>
                  <a:pt x="11114482" y="394913"/>
                  <a:pt x="11113454" y="390853"/>
                </a:cubicBezTo>
                <a:cubicBezTo>
                  <a:pt x="11133947" y="392405"/>
                  <a:pt x="11233066" y="373732"/>
                  <a:pt x="11262187" y="378634"/>
                </a:cubicBezTo>
                <a:cubicBezTo>
                  <a:pt x="11320092" y="367389"/>
                  <a:pt x="11316005" y="350805"/>
                  <a:pt x="11357725" y="347628"/>
                </a:cubicBezTo>
                <a:cubicBezTo>
                  <a:pt x="11394272" y="337523"/>
                  <a:pt x="11451549" y="336224"/>
                  <a:pt x="11514053" y="323566"/>
                </a:cubicBezTo>
                <a:lnTo>
                  <a:pt x="11560799" y="310945"/>
                </a:lnTo>
                <a:lnTo>
                  <a:pt x="11555095" y="330247"/>
                </a:lnTo>
                <a:cubicBezTo>
                  <a:pt x="11570115" y="329566"/>
                  <a:pt x="11599314" y="335563"/>
                  <a:pt x="11601935" y="336765"/>
                </a:cubicBezTo>
                <a:cubicBezTo>
                  <a:pt x="11636102" y="339048"/>
                  <a:pt x="11641430" y="309890"/>
                  <a:pt x="11689326" y="303103"/>
                </a:cubicBezTo>
                <a:cubicBezTo>
                  <a:pt x="11737222" y="296316"/>
                  <a:pt x="11853888" y="301002"/>
                  <a:pt x="11889311" y="296043"/>
                </a:cubicBezTo>
                <a:lnTo>
                  <a:pt x="11894969" y="296953"/>
                </a:lnTo>
                <a:lnTo>
                  <a:pt x="11890989" y="298008"/>
                </a:lnTo>
                <a:cubicBezTo>
                  <a:pt x="11892055" y="297992"/>
                  <a:pt x="11894939" y="297561"/>
                  <a:pt x="11895904" y="297102"/>
                </a:cubicBezTo>
                <a:lnTo>
                  <a:pt x="11894969" y="296953"/>
                </a:lnTo>
                <a:lnTo>
                  <a:pt x="11896981" y="296418"/>
                </a:lnTo>
                <a:cubicBezTo>
                  <a:pt x="11903286" y="295212"/>
                  <a:pt x="11910383" y="325786"/>
                  <a:pt x="11931533" y="322577"/>
                </a:cubicBezTo>
                <a:cubicBezTo>
                  <a:pt x="11942379" y="322584"/>
                  <a:pt x="11958231" y="288015"/>
                  <a:pt x="11970826" y="284547"/>
                </a:cubicBezTo>
                <a:lnTo>
                  <a:pt x="11998411" y="275459"/>
                </a:lnTo>
                <a:cubicBezTo>
                  <a:pt x="12014431" y="274432"/>
                  <a:pt x="12054264" y="253851"/>
                  <a:pt x="12070284" y="252823"/>
                </a:cubicBezTo>
                <a:cubicBezTo>
                  <a:pt x="12101953" y="269774"/>
                  <a:pt x="12127636" y="277970"/>
                  <a:pt x="12149273" y="283340"/>
                </a:cubicBezTo>
                <a:lnTo>
                  <a:pt x="12192000" y="293933"/>
                </a:lnTo>
                <a:lnTo>
                  <a:pt x="12192000" y="843657"/>
                </a:lnTo>
                <a:lnTo>
                  <a:pt x="0" y="843657"/>
                </a:lnTo>
                <a:lnTo>
                  <a:pt x="0" y="517671"/>
                </a:lnTo>
                <a:lnTo>
                  <a:pt x="62970" y="497349"/>
                </a:lnTo>
                <a:cubicBezTo>
                  <a:pt x="96818" y="489349"/>
                  <a:pt x="130274" y="485131"/>
                  <a:pt x="163102" y="486965"/>
                </a:cubicBezTo>
                <a:cubicBezTo>
                  <a:pt x="229273" y="516421"/>
                  <a:pt x="295464" y="465077"/>
                  <a:pt x="327347" y="474218"/>
                </a:cubicBezTo>
                <a:cubicBezTo>
                  <a:pt x="398278" y="461559"/>
                  <a:pt x="524389" y="465494"/>
                  <a:pt x="616456" y="448171"/>
                </a:cubicBezTo>
                <a:cubicBezTo>
                  <a:pt x="689761" y="448930"/>
                  <a:pt x="725233" y="436443"/>
                  <a:pt x="805377" y="441830"/>
                </a:cubicBezTo>
                <a:cubicBezTo>
                  <a:pt x="856514" y="450042"/>
                  <a:pt x="903636" y="447034"/>
                  <a:pt x="937261" y="436268"/>
                </a:cubicBezTo>
                <a:cubicBezTo>
                  <a:pt x="984382" y="427633"/>
                  <a:pt x="1086871" y="383843"/>
                  <a:pt x="1139080" y="358865"/>
                </a:cubicBezTo>
                <a:cubicBezTo>
                  <a:pt x="1171293" y="330806"/>
                  <a:pt x="1269341" y="356187"/>
                  <a:pt x="1319302" y="308917"/>
                </a:cubicBezTo>
                <a:cubicBezTo>
                  <a:pt x="1351293" y="315381"/>
                  <a:pt x="1370639" y="306651"/>
                  <a:pt x="1385386" y="296402"/>
                </a:cubicBezTo>
                <a:lnTo>
                  <a:pt x="1404278" y="282186"/>
                </a:lnTo>
                <a:lnTo>
                  <a:pt x="1431509" y="282637"/>
                </a:lnTo>
                <a:lnTo>
                  <a:pt x="1479635" y="281452"/>
                </a:lnTo>
                <a:lnTo>
                  <a:pt x="1522846" y="286636"/>
                </a:lnTo>
                <a:cubicBezTo>
                  <a:pt x="1607746" y="295741"/>
                  <a:pt x="1658262" y="297408"/>
                  <a:pt x="1744857" y="299498"/>
                </a:cubicBezTo>
                <a:cubicBezTo>
                  <a:pt x="1746802" y="298898"/>
                  <a:pt x="1772794" y="292779"/>
                  <a:pt x="1800399" y="286471"/>
                </a:cubicBezTo>
                <a:lnTo>
                  <a:pt x="1829679" y="279899"/>
                </a:lnTo>
                <a:lnTo>
                  <a:pt x="1848467" y="280085"/>
                </a:lnTo>
                <a:cubicBezTo>
                  <a:pt x="1862541" y="284929"/>
                  <a:pt x="1909246" y="287572"/>
                  <a:pt x="1919990" y="280551"/>
                </a:cubicBezTo>
                <a:cubicBezTo>
                  <a:pt x="1930120" y="279552"/>
                  <a:pt x="1940770" y="283009"/>
                  <a:pt x="1947318" y="275157"/>
                </a:cubicBezTo>
                <a:cubicBezTo>
                  <a:pt x="1969430" y="271795"/>
                  <a:pt x="2020074" y="264052"/>
                  <a:pt x="2052662" y="260377"/>
                </a:cubicBezTo>
                <a:cubicBezTo>
                  <a:pt x="2069011" y="271949"/>
                  <a:pt x="2098031" y="252728"/>
                  <a:pt x="2142850" y="253103"/>
                </a:cubicBezTo>
                <a:cubicBezTo>
                  <a:pt x="2160684" y="266415"/>
                  <a:pt x="2173071" y="253191"/>
                  <a:pt x="2207849" y="271590"/>
                </a:cubicBezTo>
                <a:cubicBezTo>
                  <a:pt x="2209481" y="270048"/>
                  <a:pt x="2211471" y="268648"/>
                  <a:pt x="2213757" y="267429"/>
                </a:cubicBezTo>
                <a:cubicBezTo>
                  <a:pt x="2227043" y="260354"/>
                  <a:pt x="2247279" y="260873"/>
                  <a:pt x="2258954" y="268589"/>
                </a:cubicBezTo>
                <a:cubicBezTo>
                  <a:pt x="2314759" y="293598"/>
                  <a:pt x="2367284" y="294725"/>
                  <a:pt x="2416183" y="301325"/>
                </a:cubicBezTo>
                <a:cubicBezTo>
                  <a:pt x="2471682" y="306236"/>
                  <a:pt x="2436502" y="278448"/>
                  <a:pt x="2504536" y="302799"/>
                </a:cubicBezTo>
                <a:cubicBezTo>
                  <a:pt x="2512619" y="293910"/>
                  <a:pt x="2521472" y="293787"/>
                  <a:pt x="2536071" y="298698"/>
                </a:cubicBezTo>
                <a:cubicBezTo>
                  <a:pt x="2563080" y="300400"/>
                  <a:pt x="2562424" y="277303"/>
                  <a:pt x="2588893" y="292112"/>
                </a:cubicBezTo>
                <a:cubicBezTo>
                  <a:pt x="2584764" y="279571"/>
                  <a:pt x="2640519" y="289099"/>
                  <a:pt x="2628809" y="275805"/>
                </a:cubicBezTo>
                <a:cubicBezTo>
                  <a:pt x="2647132" y="265144"/>
                  <a:pt x="2654703" y="284003"/>
                  <a:pt x="2672807" y="274811"/>
                </a:cubicBezTo>
                <a:cubicBezTo>
                  <a:pt x="2692689" y="273207"/>
                  <a:pt x="2660665" y="287642"/>
                  <a:pt x="2682466" y="289307"/>
                </a:cubicBezTo>
                <a:lnTo>
                  <a:pt x="2801443" y="272988"/>
                </a:lnTo>
                <a:cubicBezTo>
                  <a:pt x="2816898" y="280651"/>
                  <a:pt x="2829832" y="277431"/>
                  <a:pt x="2842670" y="270747"/>
                </a:cubicBezTo>
                <a:cubicBezTo>
                  <a:pt x="2879478" y="273538"/>
                  <a:pt x="2913716" y="263751"/>
                  <a:pt x="2955436" y="260498"/>
                </a:cubicBezTo>
                <a:cubicBezTo>
                  <a:pt x="2999857" y="269821"/>
                  <a:pt x="3023924" y="250480"/>
                  <a:pt x="3068503" y="247085"/>
                </a:cubicBezTo>
                <a:cubicBezTo>
                  <a:pt x="3111389" y="266609"/>
                  <a:pt x="3098860" y="219898"/>
                  <a:pt x="3136157" y="221367"/>
                </a:cubicBezTo>
                <a:cubicBezTo>
                  <a:pt x="3196055" y="239200"/>
                  <a:pt x="3135454" y="205899"/>
                  <a:pt x="3229025" y="212263"/>
                </a:cubicBezTo>
                <a:cubicBezTo>
                  <a:pt x="3234188" y="215227"/>
                  <a:pt x="3264745" y="186124"/>
                  <a:pt x="3263717" y="182064"/>
                </a:cubicBezTo>
                <a:cubicBezTo>
                  <a:pt x="3284210" y="183616"/>
                  <a:pt x="3383330" y="164943"/>
                  <a:pt x="3412450" y="169845"/>
                </a:cubicBezTo>
                <a:cubicBezTo>
                  <a:pt x="3470355" y="158600"/>
                  <a:pt x="3466269" y="142016"/>
                  <a:pt x="3507988" y="138840"/>
                </a:cubicBezTo>
                <a:cubicBezTo>
                  <a:pt x="3544535" y="128734"/>
                  <a:pt x="3601812" y="127435"/>
                  <a:pt x="3664316" y="114777"/>
                </a:cubicBezTo>
                <a:lnTo>
                  <a:pt x="3711062" y="102156"/>
                </a:lnTo>
                <a:lnTo>
                  <a:pt x="3705359" y="121458"/>
                </a:lnTo>
                <a:cubicBezTo>
                  <a:pt x="3720379" y="120778"/>
                  <a:pt x="3749577" y="126775"/>
                  <a:pt x="3752198" y="127977"/>
                </a:cubicBezTo>
                <a:cubicBezTo>
                  <a:pt x="3786365" y="130259"/>
                  <a:pt x="3791694" y="101101"/>
                  <a:pt x="3839589" y="94314"/>
                </a:cubicBezTo>
                <a:cubicBezTo>
                  <a:pt x="3887485" y="87527"/>
                  <a:pt x="4004152" y="92214"/>
                  <a:pt x="4039575" y="87255"/>
                </a:cubicBezTo>
                <a:lnTo>
                  <a:pt x="4045232" y="88164"/>
                </a:lnTo>
                <a:lnTo>
                  <a:pt x="4041253" y="89220"/>
                </a:lnTo>
                <a:cubicBezTo>
                  <a:pt x="4042318" y="89204"/>
                  <a:pt x="4045202" y="88772"/>
                  <a:pt x="4046168" y="88314"/>
                </a:cubicBezTo>
                <a:lnTo>
                  <a:pt x="4045232" y="88164"/>
                </a:lnTo>
                <a:lnTo>
                  <a:pt x="4047244" y="87630"/>
                </a:lnTo>
                <a:cubicBezTo>
                  <a:pt x="4053549" y="86424"/>
                  <a:pt x="4060647" y="116997"/>
                  <a:pt x="4081797" y="113788"/>
                </a:cubicBezTo>
                <a:cubicBezTo>
                  <a:pt x="4092642" y="113795"/>
                  <a:pt x="4108495" y="79226"/>
                  <a:pt x="4121089" y="75758"/>
                </a:cubicBezTo>
                <a:lnTo>
                  <a:pt x="4148674" y="66671"/>
                </a:lnTo>
                <a:cubicBezTo>
                  <a:pt x="4164695" y="65643"/>
                  <a:pt x="4204528" y="45062"/>
                  <a:pt x="4220548" y="44035"/>
                </a:cubicBezTo>
                <a:cubicBezTo>
                  <a:pt x="4283885" y="77935"/>
                  <a:pt x="4323280" y="76818"/>
                  <a:pt x="4354249" y="88116"/>
                </a:cubicBezTo>
                <a:cubicBezTo>
                  <a:pt x="4424521" y="97907"/>
                  <a:pt x="4455906" y="90768"/>
                  <a:pt x="4549237" y="79806"/>
                </a:cubicBezTo>
                <a:cubicBezTo>
                  <a:pt x="4622250" y="85587"/>
                  <a:pt x="4717263" y="97250"/>
                  <a:pt x="4796679" y="108111"/>
                </a:cubicBezTo>
                <a:cubicBezTo>
                  <a:pt x="4846927" y="119802"/>
                  <a:pt x="4894173" y="120032"/>
                  <a:pt x="4928657" y="111604"/>
                </a:cubicBezTo>
                <a:cubicBezTo>
                  <a:pt x="4976404" y="106223"/>
                  <a:pt x="5082489" y="69591"/>
                  <a:pt x="5136768" y="48267"/>
                </a:cubicBezTo>
                <a:cubicBezTo>
                  <a:pt x="5171389" y="22501"/>
                  <a:pt x="5266869" y="54523"/>
                  <a:pt x="5320899" y="10821"/>
                </a:cubicBezTo>
                <a:cubicBezTo>
                  <a:pt x="5353820" y="3483"/>
                  <a:pt x="5390152" y="453"/>
                  <a:pt x="5427496" y="4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17" name="Title 1">
            <a:extLst>
              <a:ext uri="{FF2B5EF4-FFF2-40B4-BE49-F238E27FC236}">
                <a16:creationId xmlns:a16="http://schemas.microsoft.com/office/drawing/2014/main" id="{FBEAF734-C04F-44B0-B015-EC5E97167254}"/>
              </a:ext>
            </a:extLst>
          </p:cNvPr>
          <p:cNvSpPr>
            <a:spLocks noGrp="1"/>
          </p:cNvSpPr>
          <p:nvPr>
            <p:ph type="title"/>
          </p:nvPr>
        </p:nvSpPr>
        <p:spPr>
          <a:xfrm>
            <a:off x="873706" y="609601"/>
            <a:ext cx="9810604" cy="422365"/>
          </a:xfrm>
        </p:spPr>
        <p:txBody>
          <a:bodyPr/>
          <a:lstStyle>
            <a:lvl1pPr algn="ctr">
              <a:defRPr/>
            </a:lvl1pPr>
          </a:lstStyle>
          <a:p>
            <a:pPr algn="ctr"/>
            <a:r>
              <a:rPr lang="en-US"/>
              <a:t>Click to edit Master title style</a:t>
            </a:r>
            <a:endParaRPr lang="en-US" dirty="0"/>
          </a:p>
        </p:txBody>
      </p:sp>
      <p:sp>
        <p:nvSpPr>
          <p:cNvPr id="18" name="Text Placeholder 14">
            <a:extLst>
              <a:ext uri="{FF2B5EF4-FFF2-40B4-BE49-F238E27FC236}">
                <a16:creationId xmlns:a16="http://schemas.microsoft.com/office/drawing/2014/main" id="{A7DE670C-FEBB-43A3-903F-5D3C1665AEB6}"/>
              </a:ext>
            </a:extLst>
          </p:cNvPr>
          <p:cNvSpPr>
            <a:spLocks noGrp="1"/>
          </p:cNvSpPr>
          <p:nvPr>
            <p:ph type="body" sz="quarter" idx="13" hasCustomPrompt="1"/>
          </p:nvPr>
        </p:nvSpPr>
        <p:spPr>
          <a:xfrm>
            <a:off x="454758" y="1619250"/>
            <a:ext cx="3424321" cy="422365"/>
          </a:xfrm>
        </p:spPr>
        <p:txBody>
          <a:bodyPr>
            <a:normAutofit/>
          </a:bodyPr>
          <a:lstStyle>
            <a:lvl1pPr marL="0" indent="0" algn="l">
              <a:buNone/>
              <a:defRPr sz="2400" b="0" i="0"/>
            </a:lvl1pPr>
          </a:lstStyle>
          <a:p>
            <a:pPr lvl="0"/>
            <a:r>
              <a:rPr lang="en-US" dirty="0"/>
              <a:t>Click to add subtitle here </a:t>
            </a:r>
          </a:p>
        </p:txBody>
      </p:sp>
      <p:sp>
        <p:nvSpPr>
          <p:cNvPr id="20" name="Text Placeholder 17">
            <a:extLst>
              <a:ext uri="{FF2B5EF4-FFF2-40B4-BE49-F238E27FC236}">
                <a16:creationId xmlns:a16="http://schemas.microsoft.com/office/drawing/2014/main" id="{2D4CFDE6-CB59-458A-8642-CB7F271A2051}"/>
              </a:ext>
            </a:extLst>
          </p:cNvPr>
          <p:cNvSpPr>
            <a:spLocks noGrp="1"/>
          </p:cNvSpPr>
          <p:nvPr>
            <p:ph type="body" sz="quarter" idx="15" hasCustomPrompt="1"/>
          </p:nvPr>
        </p:nvSpPr>
        <p:spPr>
          <a:xfrm>
            <a:off x="454550" y="2142535"/>
            <a:ext cx="3423973" cy="3748087"/>
          </a:xfrm>
        </p:spPr>
        <p:txBody>
          <a:bodyPr/>
          <a:lstStyle>
            <a:lvl1pPr>
              <a:defRPr/>
            </a:lvl1pPr>
          </a:lstStyle>
          <a:p>
            <a:pPr lvl="0"/>
            <a:r>
              <a:rPr lang="en-US" dirty="0"/>
              <a:t>Click to add text</a:t>
            </a:r>
          </a:p>
        </p:txBody>
      </p:sp>
      <p:sp>
        <p:nvSpPr>
          <p:cNvPr id="19" name="Text Placeholder 14">
            <a:extLst>
              <a:ext uri="{FF2B5EF4-FFF2-40B4-BE49-F238E27FC236}">
                <a16:creationId xmlns:a16="http://schemas.microsoft.com/office/drawing/2014/main" id="{9BA9E954-2475-443B-9BDD-0835ED4F845C}"/>
              </a:ext>
            </a:extLst>
          </p:cNvPr>
          <p:cNvSpPr>
            <a:spLocks noGrp="1"/>
          </p:cNvSpPr>
          <p:nvPr>
            <p:ph type="body" sz="quarter" idx="14" hasCustomPrompt="1"/>
          </p:nvPr>
        </p:nvSpPr>
        <p:spPr>
          <a:xfrm>
            <a:off x="4115018" y="1619249"/>
            <a:ext cx="3424320" cy="422365"/>
          </a:xfrm>
        </p:spPr>
        <p:txBody>
          <a:bodyPr>
            <a:normAutofit/>
          </a:bodyPr>
          <a:lstStyle>
            <a:lvl1pPr marL="0" indent="0" algn="l">
              <a:buNone/>
              <a:defRPr sz="2400" b="0"/>
            </a:lvl1pPr>
          </a:lstStyle>
          <a:p>
            <a:pPr lvl="0"/>
            <a:r>
              <a:rPr lang="en-US" dirty="0"/>
              <a:t>Click to add subtitle here </a:t>
            </a:r>
          </a:p>
        </p:txBody>
      </p:sp>
      <p:sp>
        <p:nvSpPr>
          <p:cNvPr id="21" name="Text Placeholder 17">
            <a:extLst>
              <a:ext uri="{FF2B5EF4-FFF2-40B4-BE49-F238E27FC236}">
                <a16:creationId xmlns:a16="http://schemas.microsoft.com/office/drawing/2014/main" id="{8DCA3A4B-8BE0-4372-9A95-C23F7388BC83}"/>
              </a:ext>
            </a:extLst>
          </p:cNvPr>
          <p:cNvSpPr>
            <a:spLocks noGrp="1"/>
          </p:cNvSpPr>
          <p:nvPr>
            <p:ph type="body" sz="quarter" idx="16" hasCustomPrompt="1"/>
          </p:nvPr>
        </p:nvSpPr>
        <p:spPr>
          <a:xfrm>
            <a:off x="4115497" y="2142534"/>
            <a:ext cx="3423973" cy="3748087"/>
          </a:xfrm>
        </p:spPr>
        <p:txBody>
          <a:bodyPr/>
          <a:lstStyle>
            <a:lvl1pPr>
              <a:defRPr/>
            </a:lvl1pPr>
          </a:lstStyle>
          <a:p>
            <a:pPr lvl="0"/>
            <a:r>
              <a:rPr lang="en-US" dirty="0"/>
              <a:t>Click to add text</a:t>
            </a:r>
          </a:p>
        </p:txBody>
      </p:sp>
      <p:sp>
        <p:nvSpPr>
          <p:cNvPr id="24" name="Text Placeholder 14">
            <a:extLst>
              <a:ext uri="{FF2B5EF4-FFF2-40B4-BE49-F238E27FC236}">
                <a16:creationId xmlns:a16="http://schemas.microsoft.com/office/drawing/2014/main" id="{83814004-56EB-4A4E-AB1E-98855CE440F4}"/>
              </a:ext>
            </a:extLst>
          </p:cNvPr>
          <p:cNvSpPr>
            <a:spLocks noGrp="1"/>
          </p:cNvSpPr>
          <p:nvPr>
            <p:ph type="body" sz="quarter" idx="17" hasCustomPrompt="1"/>
          </p:nvPr>
        </p:nvSpPr>
        <p:spPr>
          <a:xfrm>
            <a:off x="7775277" y="1619249"/>
            <a:ext cx="3424320" cy="422365"/>
          </a:xfrm>
        </p:spPr>
        <p:txBody>
          <a:bodyPr>
            <a:normAutofit/>
          </a:bodyPr>
          <a:lstStyle>
            <a:lvl1pPr marL="0" indent="0" algn="l">
              <a:buNone/>
              <a:defRPr sz="2400" b="0"/>
            </a:lvl1pPr>
          </a:lstStyle>
          <a:p>
            <a:pPr lvl="0"/>
            <a:r>
              <a:rPr lang="en-US" dirty="0"/>
              <a:t>Click to add subtitle here </a:t>
            </a:r>
          </a:p>
        </p:txBody>
      </p:sp>
      <p:sp>
        <p:nvSpPr>
          <p:cNvPr id="25" name="Text Placeholder 17">
            <a:extLst>
              <a:ext uri="{FF2B5EF4-FFF2-40B4-BE49-F238E27FC236}">
                <a16:creationId xmlns:a16="http://schemas.microsoft.com/office/drawing/2014/main" id="{0B306CC8-2ACB-4500-A7C7-453E36674B96}"/>
              </a:ext>
            </a:extLst>
          </p:cNvPr>
          <p:cNvSpPr>
            <a:spLocks noGrp="1"/>
          </p:cNvSpPr>
          <p:nvPr>
            <p:ph type="body" sz="quarter" idx="18" hasCustomPrompt="1"/>
          </p:nvPr>
        </p:nvSpPr>
        <p:spPr>
          <a:xfrm>
            <a:off x="7775756" y="2142534"/>
            <a:ext cx="3423973" cy="3748087"/>
          </a:xfrm>
        </p:spPr>
        <p:txBody>
          <a:bodyPr/>
          <a:lstStyle>
            <a:lvl1pPr>
              <a:defRPr/>
            </a:lvl1pPr>
          </a:lstStyle>
          <a:p>
            <a:pPr lvl="0"/>
            <a:r>
              <a:rPr lang="en-US" dirty="0"/>
              <a:t>Click to add text</a:t>
            </a:r>
          </a:p>
        </p:txBody>
      </p:sp>
      <p:sp>
        <p:nvSpPr>
          <p:cNvPr id="9" name="Footer Placeholder 4">
            <a:extLst>
              <a:ext uri="{FF2B5EF4-FFF2-40B4-BE49-F238E27FC236}">
                <a16:creationId xmlns:a16="http://schemas.microsoft.com/office/drawing/2014/main" id="{FAEEA5FB-A25B-4356-85A4-FF41A9F28587}"/>
              </a:ext>
            </a:extLst>
          </p:cNvPr>
          <p:cNvSpPr>
            <a:spLocks noGrp="1"/>
          </p:cNvSpPr>
          <p:nvPr>
            <p:ph type="ftr" sz="quarter" idx="11"/>
          </p:nvPr>
        </p:nvSpPr>
        <p:spPr>
          <a:xfrm rot="5400000">
            <a:off x="10451592" y="1408176"/>
            <a:ext cx="2770499" cy="365125"/>
          </a:xfrm>
        </p:spPr>
        <p:txBody>
          <a:bodyPr/>
          <a:lstStyle>
            <a:lvl1pPr>
              <a:defRPr/>
            </a:lvl1pPr>
          </a:lstStyle>
          <a:p>
            <a:r>
              <a:rPr lang="en-US" dirty="0">
                <a:solidFill>
                  <a:prstClr val="black">
                    <a:lumMod val="85000"/>
                    <a:lumOff val="15000"/>
                  </a:prstClr>
                </a:solidFill>
              </a:rPr>
              <a:t>PRESENTATION TITLE</a:t>
            </a:r>
          </a:p>
        </p:txBody>
      </p:sp>
      <p:sp>
        <p:nvSpPr>
          <p:cNvPr id="10" name="Slide Number Placeholder 5">
            <a:extLst>
              <a:ext uri="{FF2B5EF4-FFF2-40B4-BE49-F238E27FC236}">
                <a16:creationId xmlns:a16="http://schemas.microsoft.com/office/drawing/2014/main" id="{747C945D-F288-4F1A-BB40-8FE634FE2D1C}"/>
              </a:ext>
            </a:extLst>
          </p:cNvPr>
          <p:cNvSpPr>
            <a:spLocks noGrp="1"/>
          </p:cNvSpPr>
          <p:nvPr>
            <p:ph type="sldNum" sz="quarter" idx="12"/>
          </p:nvPr>
        </p:nvSpPr>
        <p:spPr>
          <a:xfrm>
            <a:off x="11558016" y="3136392"/>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12" name="Date Placeholder 3">
            <a:extLst>
              <a:ext uri="{FF2B5EF4-FFF2-40B4-BE49-F238E27FC236}">
                <a16:creationId xmlns:a16="http://schemas.microsoft.com/office/drawing/2014/main" id="{C09D8AE7-A672-4CAA-9DBC-4EAAD377B0C0}"/>
              </a:ext>
            </a:extLst>
          </p:cNvPr>
          <p:cNvSpPr>
            <a:spLocks noGrp="1"/>
          </p:cNvSpPr>
          <p:nvPr>
            <p:ph type="dt" sz="half" idx="10"/>
          </p:nvPr>
        </p:nvSpPr>
        <p:spPr>
          <a:xfrm rot="5400000">
            <a:off x="10506456" y="5074920"/>
            <a:ext cx="264766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20XX</a:t>
            </a:r>
          </a:p>
        </p:txBody>
      </p:sp>
    </p:spTree>
    <p:extLst>
      <p:ext uri="{BB962C8B-B14F-4D97-AF65-F5344CB8AC3E}">
        <p14:creationId xmlns:p14="http://schemas.microsoft.com/office/powerpoint/2010/main" val="42726213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FB9366C-3E3E-485E-97C4-5AE324727DB4}"/>
              </a:ext>
            </a:extLst>
          </p:cNvPr>
          <p:cNvSpPr>
            <a:spLocks noGrp="1"/>
          </p:cNvSpPr>
          <p:nvPr>
            <p:ph type="title"/>
          </p:nvPr>
        </p:nvSpPr>
        <p:spPr>
          <a:xfrm>
            <a:off x="1050879" y="609601"/>
            <a:ext cx="9505664" cy="1216024"/>
          </a:xfrm>
        </p:spPr>
        <p:txBody>
          <a:body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1041B15B-1C95-4DB3-A374-0EA6128AD7CC}"/>
              </a:ext>
            </a:extLst>
          </p:cNvPr>
          <p:cNvSpPr>
            <a:spLocks noGrp="1"/>
          </p:cNvSpPr>
          <p:nvPr>
            <p:ph sz="quarter" idx="13" hasCustomPrompt="1"/>
          </p:nvPr>
        </p:nvSpPr>
        <p:spPr>
          <a:xfrm>
            <a:off x="1179513" y="2151063"/>
            <a:ext cx="8662987" cy="3563937"/>
          </a:xfrm>
        </p:spPr>
        <p:txBody>
          <a:bodyPr/>
          <a:lstStyle>
            <a:lvl1pPr>
              <a:defRPr/>
            </a:lvl1pPr>
          </a:lstStyle>
          <a:p>
            <a:pPr lvl="0"/>
            <a:r>
              <a:rPr lang="en-US" dirty="0"/>
              <a:t>Click to add content</a:t>
            </a:r>
          </a:p>
        </p:txBody>
      </p:sp>
      <p:sp>
        <p:nvSpPr>
          <p:cNvPr id="16" name="Footer Placeholder 4">
            <a:extLst>
              <a:ext uri="{FF2B5EF4-FFF2-40B4-BE49-F238E27FC236}">
                <a16:creationId xmlns:a16="http://schemas.microsoft.com/office/drawing/2014/main" id="{BF4243C0-3183-4D64-AB76-1BFF75CD2269}"/>
              </a:ext>
            </a:extLst>
          </p:cNvPr>
          <p:cNvSpPr>
            <a:spLocks noGrp="1"/>
          </p:cNvSpPr>
          <p:nvPr>
            <p:ph type="ftr" sz="quarter" idx="11"/>
          </p:nvPr>
        </p:nvSpPr>
        <p:spPr>
          <a:xfrm rot="5400000">
            <a:off x="10451592" y="1408176"/>
            <a:ext cx="277049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PRESENTATION TITLE</a:t>
            </a:r>
          </a:p>
        </p:txBody>
      </p:sp>
      <p:sp>
        <p:nvSpPr>
          <p:cNvPr id="17" name="Slide Number Placeholder 5">
            <a:extLst>
              <a:ext uri="{FF2B5EF4-FFF2-40B4-BE49-F238E27FC236}">
                <a16:creationId xmlns:a16="http://schemas.microsoft.com/office/drawing/2014/main" id="{F9E6693E-0940-4734-963E-221C7CA1A246}"/>
              </a:ext>
            </a:extLst>
          </p:cNvPr>
          <p:cNvSpPr>
            <a:spLocks noGrp="1"/>
          </p:cNvSpPr>
          <p:nvPr>
            <p:ph type="sldNum" sz="quarter" idx="12"/>
          </p:nvPr>
        </p:nvSpPr>
        <p:spPr>
          <a:xfrm>
            <a:off x="11558016" y="3136392"/>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18" name="Date Placeholder 3">
            <a:extLst>
              <a:ext uri="{FF2B5EF4-FFF2-40B4-BE49-F238E27FC236}">
                <a16:creationId xmlns:a16="http://schemas.microsoft.com/office/drawing/2014/main" id="{E81E05B4-02F5-4BAF-8B6C-730F83EF9B0D}"/>
              </a:ext>
            </a:extLst>
          </p:cNvPr>
          <p:cNvSpPr>
            <a:spLocks noGrp="1"/>
          </p:cNvSpPr>
          <p:nvPr>
            <p:ph type="dt" sz="half" idx="10"/>
          </p:nvPr>
        </p:nvSpPr>
        <p:spPr>
          <a:xfrm rot="5400000">
            <a:off x="10506456" y="5074920"/>
            <a:ext cx="264766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20XX</a:t>
            </a:r>
          </a:p>
        </p:txBody>
      </p:sp>
    </p:spTree>
    <p:extLst>
      <p:ext uri="{BB962C8B-B14F-4D97-AF65-F5344CB8AC3E}">
        <p14:creationId xmlns:p14="http://schemas.microsoft.com/office/powerpoint/2010/main" val="4756470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Summary">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DDED3827-9034-4290-9283-5879482F34FF}"/>
              </a:ext>
            </a:extLst>
          </p:cNvPr>
          <p:cNvSpPr>
            <a:spLocks noGrp="1"/>
          </p:cNvSpPr>
          <p:nvPr>
            <p:ph type="title"/>
          </p:nvPr>
        </p:nvSpPr>
        <p:spPr>
          <a:xfrm>
            <a:off x="6095491" y="609601"/>
            <a:ext cx="5190969" cy="1216024"/>
          </a:xfrm>
        </p:spPr>
        <p:txBody>
          <a:bodyPr>
            <a:normAutofit/>
          </a:bodyPr>
          <a:lstStyle/>
          <a:p>
            <a:r>
              <a:rPr lang="en-US"/>
              <a:t>Click to edit Master title style</a:t>
            </a:r>
            <a:endParaRPr lang="en-US" dirty="0"/>
          </a:p>
        </p:txBody>
      </p:sp>
      <p:sp>
        <p:nvSpPr>
          <p:cNvPr id="9" name="Freeform: Shape 8">
            <a:extLst>
              <a:ext uri="{FF2B5EF4-FFF2-40B4-BE49-F238E27FC236}">
                <a16:creationId xmlns:a16="http://schemas.microsoft.com/office/drawing/2014/main" id="{E9EAE860-AA99-4AA2-AF58-8DB185C79452}"/>
              </a:ext>
              <a:ext uri="{C183D7F6-B498-43B3-948B-1728B52AA6E4}">
                <adec:decorative xmlns:adec="http://schemas.microsoft.com/office/drawing/2017/decorative" val="1"/>
              </a:ext>
            </a:extLst>
          </p:cNvPr>
          <p:cNvSpPr/>
          <p:nvPr userDrawn="1"/>
        </p:nvSpPr>
        <p:spPr>
          <a:xfrm rot="10800000">
            <a:off x="-2" y="0"/>
            <a:ext cx="5462338" cy="6858000"/>
          </a:xfrm>
          <a:custGeom>
            <a:avLst/>
            <a:gdLst>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43523 w 7853120"/>
              <a:gd name="connsiteY9" fmla="*/ 6727697 h 6858000"/>
              <a:gd name="connsiteX10" fmla="*/ 68656 w 7853120"/>
              <a:gd name="connsiteY10" fmla="*/ 6687779 h 6858000"/>
              <a:gd name="connsiteX11" fmla="*/ 84735 w 7853120"/>
              <a:gd name="connsiteY11" fmla="*/ 66053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80495 w 7853120"/>
              <a:gd name="connsiteY133" fmla="*/ 380505 h 6858000"/>
              <a:gd name="connsiteX134" fmla="*/ 1480510 w 7853120"/>
              <a:gd name="connsiteY134" fmla="*/ 369886 h 6858000"/>
              <a:gd name="connsiteX135" fmla="*/ 1478560 w 7853120"/>
              <a:gd name="connsiteY135" fmla="*/ 362621 h 6858000"/>
              <a:gd name="connsiteX136" fmla="*/ 1482961 w 7853120"/>
              <a:gd name="connsiteY136" fmla="*/ 287474 h 6858000"/>
              <a:gd name="connsiteX137" fmla="*/ 1500474 w 7853120"/>
              <a:gd name="connsiteY137" fmla="*/ 198977 h 6858000"/>
              <a:gd name="connsiteX138" fmla="*/ 1494568 w 7853120"/>
              <a:gd name="connsiteY138" fmla="*/ 35011 h 6858000"/>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43523 w 7853120"/>
              <a:gd name="connsiteY9" fmla="*/ 6727697 h 6858000"/>
              <a:gd name="connsiteX10" fmla="*/ 68656 w 7853120"/>
              <a:gd name="connsiteY10" fmla="*/ 6687779 h 6858000"/>
              <a:gd name="connsiteX11" fmla="*/ 84735 w 7853120"/>
              <a:gd name="connsiteY11" fmla="*/ 66053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80495 w 7853120"/>
              <a:gd name="connsiteY133" fmla="*/ 380505 h 6858000"/>
              <a:gd name="connsiteX134" fmla="*/ 1480510 w 7853120"/>
              <a:gd name="connsiteY134" fmla="*/ 369886 h 6858000"/>
              <a:gd name="connsiteX135" fmla="*/ 1478560 w 7853120"/>
              <a:gd name="connsiteY135" fmla="*/ 362621 h 6858000"/>
              <a:gd name="connsiteX136" fmla="*/ 1482961 w 7853120"/>
              <a:gd name="connsiteY136" fmla="*/ 287474 h 6858000"/>
              <a:gd name="connsiteX137" fmla="*/ 1452969 w 7853120"/>
              <a:gd name="connsiteY137" fmla="*/ 135477 h 6858000"/>
              <a:gd name="connsiteX138" fmla="*/ 1494568 w 7853120"/>
              <a:gd name="connsiteY138" fmla="*/ 35011 h 6858000"/>
              <a:gd name="connsiteX139" fmla="*/ 1497437 w 7853120"/>
              <a:gd name="connsiteY139" fmla="*/ 0 h 6858000"/>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43523 w 7853120"/>
              <a:gd name="connsiteY9" fmla="*/ 6727697 h 6858000"/>
              <a:gd name="connsiteX10" fmla="*/ 68656 w 7853120"/>
              <a:gd name="connsiteY10" fmla="*/ 6687779 h 6858000"/>
              <a:gd name="connsiteX11" fmla="*/ 84735 w 7853120"/>
              <a:gd name="connsiteY11" fmla="*/ 66053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80495 w 7853120"/>
              <a:gd name="connsiteY133" fmla="*/ 380505 h 6858000"/>
              <a:gd name="connsiteX134" fmla="*/ 1480510 w 7853120"/>
              <a:gd name="connsiteY134" fmla="*/ 369886 h 6858000"/>
              <a:gd name="connsiteX135" fmla="*/ 1478560 w 7853120"/>
              <a:gd name="connsiteY135" fmla="*/ 362621 h 6858000"/>
              <a:gd name="connsiteX136" fmla="*/ 1444956 w 7853120"/>
              <a:gd name="connsiteY136" fmla="*/ 211274 h 6858000"/>
              <a:gd name="connsiteX137" fmla="*/ 1452969 w 7853120"/>
              <a:gd name="connsiteY137" fmla="*/ 135477 h 6858000"/>
              <a:gd name="connsiteX138" fmla="*/ 1494568 w 7853120"/>
              <a:gd name="connsiteY138" fmla="*/ 35011 h 6858000"/>
              <a:gd name="connsiteX139" fmla="*/ 1497437 w 7853120"/>
              <a:gd name="connsiteY139" fmla="*/ 0 h 6858000"/>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43523 w 7853120"/>
              <a:gd name="connsiteY9" fmla="*/ 6727697 h 6858000"/>
              <a:gd name="connsiteX10" fmla="*/ 68656 w 7853120"/>
              <a:gd name="connsiteY10" fmla="*/ 6687779 h 6858000"/>
              <a:gd name="connsiteX11" fmla="*/ 84735 w 7853120"/>
              <a:gd name="connsiteY11" fmla="*/ 66053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80495 w 7853120"/>
              <a:gd name="connsiteY133" fmla="*/ 380505 h 6858000"/>
              <a:gd name="connsiteX134" fmla="*/ 1480510 w 7853120"/>
              <a:gd name="connsiteY134" fmla="*/ 369886 h 6858000"/>
              <a:gd name="connsiteX135" fmla="*/ 1402551 w 7853120"/>
              <a:gd name="connsiteY135" fmla="*/ 305471 h 6858000"/>
              <a:gd name="connsiteX136" fmla="*/ 1444956 w 7853120"/>
              <a:gd name="connsiteY136" fmla="*/ 211274 h 6858000"/>
              <a:gd name="connsiteX137" fmla="*/ 1452969 w 7853120"/>
              <a:gd name="connsiteY137" fmla="*/ 135477 h 6858000"/>
              <a:gd name="connsiteX138" fmla="*/ 1494568 w 7853120"/>
              <a:gd name="connsiteY138" fmla="*/ 35011 h 6858000"/>
              <a:gd name="connsiteX139" fmla="*/ 1497437 w 7853120"/>
              <a:gd name="connsiteY139" fmla="*/ 0 h 6858000"/>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43523 w 7853120"/>
              <a:gd name="connsiteY9" fmla="*/ 6727697 h 6858000"/>
              <a:gd name="connsiteX10" fmla="*/ 68656 w 7853120"/>
              <a:gd name="connsiteY10" fmla="*/ 6687779 h 6858000"/>
              <a:gd name="connsiteX11" fmla="*/ 84735 w 7853120"/>
              <a:gd name="connsiteY11" fmla="*/ 66053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80495 w 7853120"/>
              <a:gd name="connsiteY133" fmla="*/ 380505 h 6858000"/>
              <a:gd name="connsiteX134" fmla="*/ 1423503 w 7853120"/>
              <a:gd name="connsiteY134" fmla="*/ 357186 h 6858000"/>
              <a:gd name="connsiteX135" fmla="*/ 1402551 w 7853120"/>
              <a:gd name="connsiteY135" fmla="*/ 305471 h 6858000"/>
              <a:gd name="connsiteX136" fmla="*/ 1444956 w 7853120"/>
              <a:gd name="connsiteY136" fmla="*/ 211274 h 6858000"/>
              <a:gd name="connsiteX137" fmla="*/ 1452969 w 7853120"/>
              <a:gd name="connsiteY137" fmla="*/ 135477 h 6858000"/>
              <a:gd name="connsiteX138" fmla="*/ 1494568 w 7853120"/>
              <a:gd name="connsiteY138" fmla="*/ 35011 h 6858000"/>
              <a:gd name="connsiteX139" fmla="*/ 1497437 w 7853120"/>
              <a:gd name="connsiteY139" fmla="*/ 0 h 6858000"/>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43523 w 7853120"/>
              <a:gd name="connsiteY9" fmla="*/ 6727697 h 6858000"/>
              <a:gd name="connsiteX10" fmla="*/ 68656 w 7853120"/>
              <a:gd name="connsiteY10" fmla="*/ 6687779 h 6858000"/>
              <a:gd name="connsiteX11" fmla="*/ 84735 w 7853120"/>
              <a:gd name="connsiteY11" fmla="*/ 66053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13987 w 7853120"/>
              <a:gd name="connsiteY133" fmla="*/ 399555 h 6858000"/>
              <a:gd name="connsiteX134" fmla="*/ 1423503 w 7853120"/>
              <a:gd name="connsiteY134" fmla="*/ 357186 h 6858000"/>
              <a:gd name="connsiteX135" fmla="*/ 1402551 w 7853120"/>
              <a:gd name="connsiteY135" fmla="*/ 305471 h 6858000"/>
              <a:gd name="connsiteX136" fmla="*/ 1444956 w 7853120"/>
              <a:gd name="connsiteY136" fmla="*/ 211274 h 6858000"/>
              <a:gd name="connsiteX137" fmla="*/ 1452969 w 7853120"/>
              <a:gd name="connsiteY137" fmla="*/ 135477 h 6858000"/>
              <a:gd name="connsiteX138" fmla="*/ 1494568 w 7853120"/>
              <a:gd name="connsiteY138" fmla="*/ 35011 h 6858000"/>
              <a:gd name="connsiteX139" fmla="*/ 1497437 w 7853120"/>
              <a:gd name="connsiteY139" fmla="*/ 0 h 6858000"/>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43523 w 7853120"/>
              <a:gd name="connsiteY9" fmla="*/ 6727697 h 6858000"/>
              <a:gd name="connsiteX10" fmla="*/ 68656 w 7853120"/>
              <a:gd name="connsiteY10" fmla="*/ 6687779 h 6858000"/>
              <a:gd name="connsiteX11" fmla="*/ 84735 w 7853120"/>
              <a:gd name="connsiteY11" fmla="*/ 66053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13987 w 7853120"/>
              <a:gd name="connsiteY133" fmla="*/ 399555 h 6858000"/>
              <a:gd name="connsiteX134" fmla="*/ 1414002 w 7853120"/>
              <a:gd name="connsiteY134" fmla="*/ 382586 h 6858000"/>
              <a:gd name="connsiteX135" fmla="*/ 1402551 w 7853120"/>
              <a:gd name="connsiteY135" fmla="*/ 305471 h 6858000"/>
              <a:gd name="connsiteX136" fmla="*/ 1444956 w 7853120"/>
              <a:gd name="connsiteY136" fmla="*/ 211274 h 6858000"/>
              <a:gd name="connsiteX137" fmla="*/ 1452969 w 7853120"/>
              <a:gd name="connsiteY137" fmla="*/ 135477 h 6858000"/>
              <a:gd name="connsiteX138" fmla="*/ 1494568 w 7853120"/>
              <a:gd name="connsiteY138" fmla="*/ 35011 h 6858000"/>
              <a:gd name="connsiteX139" fmla="*/ 1497437 w 7853120"/>
              <a:gd name="connsiteY139" fmla="*/ 0 h 6858000"/>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43523 w 7853120"/>
              <a:gd name="connsiteY9" fmla="*/ 6727697 h 6858000"/>
              <a:gd name="connsiteX10" fmla="*/ 68656 w 7853120"/>
              <a:gd name="connsiteY10" fmla="*/ 6687779 h 6858000"/>
              <a:gd name="connsiteX11" fmla="*/ 18227 w 7853120"/>
              <a:gd name="connsiteY11" fmla="*/ 65926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13987 w 7853120"/>
              <a:gd name="connsiteY133" fmla="*/ 399555 h 6858000"/>
              <a:gd name="connsiteX134" fmla="*/ 1414002 w 7853120"/>
              <a:gd name="connsiteY134" fmla="*/ 382586 h 6858000"/>
              <a:gd name="connsiteX135" fmla="*/ 1402551 w 7853120"/>
              <a:gd name="connsiteY135" fmla="*/ 305471 h 6858000"/>
              <a:gd name="connsiteX136" fmla="*/ 1444956 w 7853120"/>
              <a:gd name="connsiteY136" fmla="*/ 211274 h 6858000"/>
              <a:gd name="connsiteX137" fmla="*/ 1452969 w 7853120"/>
              <a:gd name="connsiteY137" fmla="*/ 135477 h 6858000"/>
              <a:gd name="connsiteX138" fmla="*/ 1494568 w 7853120"/>
              <a:gd name="connsiteY138" fmla="*/ 35011 h 6858000"/>
              <a:gd name="connsiteX139" fmla="*/ 1497437 w 7853120"/>
              <a:gd name="connsiteY139" fmla="*/ 0 h 6858000"/>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43523 w 7853120"/>
              <a:gd name="connsiteY9" fmla="*/ 6727697 h 6858000"/>
              <a:gd name="connsiteX10" fmla="*/ 87659 w 7853120"/>
              <a:gd name="connsiteY10" fmla="*/ 6662379 h 6858000"/>
              <a:gd name="connsiteX11" fmla="*/ 18227 w 7853120"/>
              <a:gd name="connsiteY11" fmla="*/ 65926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13987 w 7853120"/>
              <a:gd name="connsiteY133" fmla="*/ 399555 h 6858000"/>
              <a:gd name="connsiteX134" fmla="*/ 1414002 w 7853120"/>
              <a:gd name="connsiteY134" fmla="*/ 382586 h 6858000"/>
              <a:gd name="connsiteX135" fmla="*/ 1402551 w 7853120"/>
              <a:gd name="connsiteY135" fmla="*/ 305471 h 6858000"/>
              <a:gd name="connsiteX136" fmla="*/ 1444956 w 7853120"/>
              <a:gd name="connsiteY136" fmla="*/ 211274 h 6858000"/>
              <a:gd name="connsiteX137" fmla="*/ 1452969 w 7853120"/>
              <a:gd name="connsiteY137" fmla="*/ 135477 h 6858000"/>
              <a:gd name="connsiteX138" fmla="*/ 1494568 w 7853120"/>
              <a:gd name="connsiteY138" fmla="*/ 35011 h 6858000"/>
              <a:gd name="connsiteX139" fmla="*/ 1497437 w 7853120"/>
              <a:gd name="connsiteY139" fmla="*/ 0 h 6858000"/>
              <a:gd name="connsiteX0" fmla="*/ 1497437 w 7853120"/>
              <a:gd name="connsiteY0" fmla="*/ 0 h 6858000"/>
              <a:gd name="connsiteX1" fmla="*/ 7853120 w 7853120"/>
              <a:gd name="connsiteY1" fmla="*/ 0 h 6858000"/>
              <a:gd name="connsiteX2" fmla="*/ 7853120 w 7853120"/>
              <a:gd name="connsiteY2" fmla="*/ 6858000 h 6858000"/>
              <a:gd name="connsiteX3" fmla="*/ 0 w 7853120"/>
              <a:gd name="connsiteY3" fmla="*/ 6858000 h 6858000"/>
              <a:gd name="connsiteX4" fmla="*/ 5229 w 7853120"/>
              <a:gd name="connsiteY4" fmla="*/ 6806542 h 6858000"/>
              <a:gd name="connsiteX5" fmla="*/ 10944 w 7853120"/>
              <a:gd name="connsiteY5" fmla="*/ 6810337 h 6858000"/>
              <a:gd name="connsiteX6" fmla="*/ 17801 w 7853120"/>
              <a:gd name="connsiteY6" fmla="*/ 6811393 h 6858000"/>
              <a:gd name="connsiteX7" fmla="*/ 17165 w 7853120"/>
              <a:gd name="connsiteY7" fmla="*/ 6788723 h 6858000"/>
              <a:gd name="connsiteX8" fmla="*/ 53020 w 7853120"/>
              <a:gd name="connsiteY8" fmla="*/ 6763669 h 6858000"/>
              <a:gd name="connsiteX9" fmla="*/ 15019 w 7853120"/>
              <a:gd name="connsiteY9" fmla="*/ 6721347 h 6858000"/>
              <a:gd name="connsiteX10" fmla="*/ 87659 w 7853120"/>
              <a:gd name="connsiteY10" fmla="*/ 6662379 h 6858000"/>
              <a:gd name="connsiteX11" fmla="*/ 18227 w 7853120"/>
              <a:gd name="connsiteY11" fmla="*/ 6592697 h 6858000"/>
              <a:gd name="connsiteX12" fmla="*/ 101825 w 7853120"/>
              <a:gd name="connsiteY12" fmla="*/ 6469566 h 6858000"/>
              <a:gd name="connsiteX13" fmla="*/ 157145 w 7853120"/>
              <a:gd name="connsiteY13" fmla="*/ 6398679 h 6858000"/>
              <a:gd name="connsiteX14" fmla="*/ 208605 w 7853120"/>
              <a:gd name="connsiteY14" fmla="*/ 6353596 h 6858000"/>
              <a:gd name="connsiteX15" fmla="*/ 218764 w 7853120"/>
              <a:gd name="connsiteY15" fmla="*/ 6282376 h 6858000"/>
              <a:gd name="connsiteX16" fmla="*/ 264734 w 7853120"/>
              <a:gd name="connsiteY16" fmla="*/ 6245603 h 6858000"/>
              <a:gd name="connsiteX17" fmla="*/ 275384 w 7853120"/>
              <a:gd name="connsiteY17" fmla="*/ 6231382 h 6858000"/>
              <a:gd name="connsiteX18" fmla="*/ 311833 w 7853120"/>
              <a:gd name="connsiteY18" fmla="*/ 6150483 h 6858000"/>
              <a:gd name="connsiteX19" fmla="*/ 347835 w 7853120"/>
              <a:gd name="connsiteY19" fmla="*/ 6135150 h 6858000"/>
              <a:gd name="connsiteX20" fmla="*/ 349344 w 7853120"/>
              <a:gd name="connsiteY20" fmla="*/ 6135117 h 6858000"/>
              <a:gd name="connsiteX21" fmla="*/ 334978 w 7853120"/>
              <a:gd name="connsiteY21" fmla="*/ 6094992 h 6858000"/>
              <a:gd name="connsiteX22" fmla="*/ 359006 w 7853120"/>
              <a:gd name="connsiteY22" fmla="*/ 6094804 h 6858000"/>
              <a:gd name="connsiteX23" fmla="*/ 360190 w 7853120"/>
              <a:gd name="connsiteY23" fmla="*/ 6069532 h 6858000"/>
              <a:gd name="connsiteX24" fmla="*/ 362414 w 7853120"/>
              <a:gd name="connsiteY24" fmla="*/ 6057240 h 6858000"/>
              <a:gd name="connsiteX25" fmla="*/ 359723 w 7853120"/>
              <a:gd name="connsiteY25" fmla="*/ 6052194 h 6858000"/>
              <a:gd name="connsiteX26" fmla="*/ 364687 w 7853120"/>
              <a:gd name="connsiteY26" fmla="*/ 6034848 h 6858000"/>
              <a:gd name="connsiteX27" fmla="*/ 365947 w 7853120"/>
              <a:gd name="connsiteY27" fmla="*/ 6016934 h 6858000"/>
              <a:gd name="connsiteX28" fmla="*/ 391417 w 7853120"/>
              <a:gd name="connsiteY28" fmla="*/ 5941839 h 6858000"/>
              <a:gd name="connsiteX29" fmla="*/ 414571 w 7853120"/>
              <a:gd name="connsiteY29" fmla="*/ 5769612 h 6858000"/>
              <a:gd name="connsiteX30" fmla="*/ 516857 w 7853120"/>
              <a:gd name="connsiteY30" fmla="*/ 5483024 h 6858000"/>
              <a:gd name="connsiteX31" fmla="*/ 577709 w 7853120"/>
              <a:gd name="connsiteY31" fmla="*/ 5386836 h 6858000"/>
              <a:gd name="connsiteX32" fmla="*/ 577819 w 7853120"/>
              <a:gd name="connsiteY32" fmla="*/ 5336094 h 6858000"/>
              <a:gd name="connsiteX33" fmla="*/ 592956 w 7853120"/>
              <a:gd name="connsiteY33" fmla="*/ 5322215 h 6858000"/>
              <a:gd name="connsiteX34" fmla="*/ 595821 w 7853120"/>
              <a:gd name="connsiteY34" fmla="*/ 5319945 h 6858000"/>
              <a:gd name="connsiteX35" fmla="*/ 601722 w 7853120"/>
              <a:gd name="connsiteY35" fmla="*/ 5308206 h 6858000"/>
              <a:gd name="connsiteX36" fmla="*/ 610348 w 7853120"/>
              <a:gd name="connsiteY36" fmla="*/ 5308204 h 6858000"/>
              <a:gd name="connsiteX37" fmla="*/ 617165 w 7853120"/>
              <a:gd name="connsiteY37" fmla="*/ 5244688 h 6858000"/>
              <a:gd name="connsiteX38" fmla="*/ 596104 w 7853120"/>
              <a:gd name="connsiteY38" fmla="*/ 5165945 h 6858000"/>
              <a:gd name="connsiteX39" fmla="*/ 600511 w 7853120"/>
              <a:gd name="connsiteY39" fmla="*/ 5124196 h 6858000"/>
              <a:gd name="connsiteX40" fmla="*/ 606983 w 7853120"/>
              <a:gd name="connsiteY40" fmla="*/ 5119497 h 6858000"/>
              <a:gd name="connsiteX41" fmla="*/ 590320 w 7853120"/>
              <a:gd name="connsiteY41" fmla="*/ 5056494 h 6858000"/>
              <a:gd name="connsiteX42" fmla="*/ 612224 w 7853120"/>
              <a:gd name="connsiteY42" fmla="*/ 4974868 h 6858000"/>
              <a:gd name="connsiteX43" fmla="*/ 636178 w 7853120"/>
              <a:gd name="connsiteY43" fmla="*/ 4914948 h 6858000"/>
              <a:gd name="connsiteX44" fmla="*/ 646402 w 7853120"/>
              <a:gd name="connsiteY44" fmla="*/ 4880631 h 6858000"/>
              <a:gd name="connsiteX45" fmla="*/ 666243 w 7853120"/>
              <a:gd name="connsiteY45" fmla="*/ 4790628 h 6858000"/>
              <a:gd name="connsiteX46" fmla="*/ 672899 w 7853120"/>
              <a:gd name="connsiteY46" fmla="*/ 4679718 h 6858000"/>
              <a:gd name="connsiteX47" fmla="*/ 698527 w 7853120"/>
              <a:gd name="connsiteY47" fmla="*/ 4557310 h 6858000"/>
              <a:gd name="connsiteX48" fmla="*/ 713507 w 7853120"/>
              <a:gd name="connsiteY48" fmla="*/ 4508412 h 6858000"/>
              <a:gd name="connsiteX49" fmla="*/ 718639 w 7853120"/>
              <a:gd name="connsiteY49" fmla="*/ 4391240 h 6858000"/>
              <a:gd name="connsiteX50" fmla="*/ 725279 w 7853120"/>
              <a:gd name="connsiteY50" fmla="*/ 4174996 h 6858000"/>
              <a:gd name="connsiteX51" fmla="*/ 736676 w 7853120"/>
              <a:gd name="connsiteY51" fmla="*/ 4078684 h 6858000"/>
              <a:gd name="connsiteX52" fmla="*/ 761051 w 7853120"/>
              <a:gd name="connsiteY52" fmla="*/ 3934323 h 6858000"/>
              <a:gd name="connsiteX53" fmla="*/ 751044 w 7853120"/>
              <a:gd name="connsiteY53" fmla="*/ 3921099 h 6858000"/>
              <a:gd name="connsiteX54" fmla="*/ 746446 w 7853120"/>
              <a:gd name="connsiteY54" fmla="*/ 3906233 h 6858000"/>
              <a:gd name="connsiteX55" fmla="*/ 747883 w 7853120"/>
              <a:gd name="connsiteY55" fmla="*/ 3904422 h 6858000"/>
              <a:gd name="connsiteX56" fmla="*/ 748483 w 7853120"/>
              <a:gd name="connsiteY56" fmla="*/ 3887163 h 6858000"/>
              <a:gd name="connsiteX57" fmla="*/ 744615 w 7853120"/>
              <a:gd name="connsiteY57" fmla="*/ 3883366 h 6858000"/>
              <a:gd name="connsiteX58" fmla="*/ 738297 w 7853120"/>
              <a:gd name="connsiteY58" fmla="*/ 3808615 h 6858000"/>
              <a:gd name="connsiteX59" fmla="*/ 763511 w 7853120"/>
              <a:gd name="connsiteY59" fmla="*/ 3801218 h 6858000"/>
              <a:gd name="connsiteX60" fmla="*/ 789602 w 7853120"/>
              <a:gd name="connsiteY60" fmla="*/ 3735794 h 6858000"/>
              <a:gd name="connsiteX61" fmla="*/ 786990 w 7853120"/>
              <a:gd name="connsiteY61" fmla="*/ 3699097 h 6858000"/>
              <a:gd name="connsiteX62" fmla="*/ 787284 w 7853120"/>
              <a:gd name="connsiteY62" fmla="*/ 3691697 h 6858000"/>
              <a:gd name="connsiteX63" fmla="*/ 787628 w 7853120"/>
              <a:gd name="connsiteY63" fmla="*/ 3691546 h 6858000"/>
              <a:gd name="connsiteX64" fmla="*/ 788614 w 7853120"/>
              <a:gd name="connsiteY64" fmla="*/ 3683730 h 6858000"/>
              <a:gd name="connsiteX65" fmla="*/ 787821 w 7853120"/>
              <a:gd name="connsiteY65" fmla="*/ 3678210 h 6858000"/>
              <a:gd name="connsiteX66" fmla="*/ 834798 w 7853120"/>
              <a:gd name="connsiteY66" fmla="*/ 3622140 h 6858000"/>
              <a:gd name="connsiteX67" fmla="*/ 876525 w 7853120"/>
              <a:gd name="connsiteY67" fmla="*/ 3534890 h 6858000"/>
              <a:gd name="connsiteX68" fmla="*/ 913991 w 7853120"/>
              <a:gd name="connsiteY68" fmla="*/ 3446748 h 6858000"/>
              <a:gd name="connsiteX69" fmla="*/ 925688 w 7853120"/>
              <a:gd name="connsiteY69" fmla="*/ 3413985 h 6858000"/>
              <a:gd name="connsiteX70" fmla="*/ 954774 w 7853120"/>
              <a:gd name="connsiteY70" fmla="*/ 3359338 h 6858000"/>
              <a:gd name="connsiteX71" fmla="*/ 973199 w 7853120"/>
              <a:gd name="connsiteY71" fmla="*/ 3336636 h 6858000"/>
              <a:gd name="connsiteX72" fmla="*/ 973129 w 7853120"/>
              <a:gd name="connsiteY72" fmla="*/ 3335242 h 6858000"/>
              <a:gd name="connsiteX73" fmla="*/ 977616 w 7853120"/>
              <a:gd name="connsiteY73" fmla="*/ 3334506 h 6858000"/>
              <a:gd name="connsiteX74" fmla="*/ 981146 w 7853120"/>
              <a:gd name="connsiteY74" fmla="*/ 3330362 h 6858000"/>
              <a:gd name="connsiteX75" fmla="*/ 985176 w 7853120"/>
              <a:gd name="connsiteY75" fmla="*/ 3316492 h 6858000"/>
              <a:gd name="connsiteX76" fmla="*/ 985767 w 7853120"/>
              <a:gd name="connsiteY76" fmla="*/ 3310855 h 6858000"/>
              <a:gd name="connsiteX77" fmla="*/ 988601 w 7853120"/>
              <a:gd name="connsiteY77" fmla="*/ 3303502 h 6858000"/>
              <a:gd name="connsiteX78" fmla="*/ 988965 w 7853120"/>
              <a:gd name="connsiteY78" fmla="*/ 3303456 h 6858000"/>
              <a:gd name="connsiteX79" fmla="*/ 991042 w 7853120"/>
              <a:gd name="connsiteY79" fmla="*/ 3296306 h 6858000"/>
              <a:gd name="connsiteX80" fmla="*/ 997492 w 7853120"/>
              <a:gd name="connsiteY80" fmla="*/ 3259631 h 6858000"/>
              <a:gd name="connsiteX81" fmla="*/ 1042534 w 7853120"/>
              <a:gd name="connsiteY81" fmla="*/ 3227829 h 6858000"/>
              <a:gd name="connsiteX82" fmla="*/ 1054427 w 7853120"/>
              <a:gd name="connsiteY82" fmla="*/ 3211605 h 6858000"/>
              <a:gd name="connsiteX83" fmla="*/ 1062349 w 7853120"/>
              <a:gd name="connsiteY83" fmla="*/ 3203657 h 6858000"/>
              <a:gd name="connsiteX84" fmla="*/ 1063857 w 7853120"/>
              <a:gd name="connsiteY84" fmla="*/ 3203625 h 6858000"/>
              <a:gd name="connsiteX85" fmla="*/ 1073059 w 7853120"/>
              <a:gd name="connsiteY85" fmla="*/ 3164801 h 6858000"/>
              <a:gd name="connsiteX86" fmla="*/ 1073964 w 7853120"/>
              <a:gd name="connsiteY86" fmla="*/ 3140459 h 6858000"/>
              <a:gd name="connsiteX87" fmla="*/ 1076046 w 7853120"/>
              <a:gd name="connsiteY87" fmla="*/ 3128619 h 6858000"/>
              <a:gd name="connsiteX88" fmla="*/ 1073302 w 7853120"/>
              <a:gd name="connsiteY88" fmla="*/ 3123757 h 6858000"/>
              <a:gd name="connsiteX89" fmla="*/ 1078067 w 7853120"/>
              <a:gd name="connsiteY89" fmla="*/ 3107053 h 6858000"/>
              <a:gd name="connsiteX90" fmla="*/ 1079870 w 7853120"/>
              <a:gd name="connsiteY90" fmla="*/ 3105708 h 6858000"/>
              <a:gd name="connsiteX91" fmla="*/ 1079125 w 7853120"/>
              <a:gd name="connsiteY91" fmla="*/ 3089798 h 6858000"/>
              <a:gd name="connsiteX92" fmla="*/ 1072850 w 7853120"/>
              <a:gd name="connsiteY92" fmla="*/ 3073892 h 6858000"/>
              <a:gd name="connsiteX93" fmla="*/ 1131074 w 7853120"/>
              <a:gd name="connsiteY93" fmla="*/ 2939902 h 6858000"/>
              <a:gd name="connsiteX94" fmla="*/ 1132181 w 7853120"/>
              <a:gd name="connsiteY94" fmla="*/ 2801843 h 6858000"/>
              <a:gd name="connsiteX95" fmla="*/ 1165048 w 7853120"/>
              <a:gd name="connsiteY95" fmla="*/ 2729696 h 6858000"/>
              <a:gd name="connsiteX96" fmla="*/ 1209200 w 7853120"/>
              <a:gd name="connsiteY96" fmla="*/ 2682866 h 6858000"/>
              <a:gd name="connsiteX97" fmla="*/ 1257554 w 7853120"/>
              <a:gd name="connsiteY97" fmla="*/ 2526390 h 6858000"/>
              <a:gd name="connsiteX98" fmla="*/ 1283655 w 7853120"/>
              <a:gd name="connsiteY98" fmla="*/ 2483002 h 6858000"/>
              <a:gd name="connsiteX99" fmla="*/ 1283200 w 7853120"/>
              <a:gd name="connsiteY99" fmla="*/ 2434127 h 6858000"/>
              <a:gd name="connsiteX100" fmla="*/ 1298167 w 7853120"/>
              <a:gd name="connsiteY100" fmla="*/ 2420768 h 6858000"/>
              <a:gd name="connsiteX101" fmla="*/ 1301005 w 7853120"/>
              <a:gd name="connsiteY101" fmla="*/ 2418582 h 6858000"/>
              <a:gd name="connsiteX102" fmla="*/ 1306769 w 7853120"/>
              <a:gd name="connsiteY102" fmla="*/ 2407279 h 6858000"/>
              <a:gd name="connsiteX103" fmla="*/ 1315386 w 7853120"/>
              <a:gd name="connsiteY103" fmla="*/ 2407282 h 6858000"/>
              <a:gd name="connsiteX104" fmla="*/ 1329071 w 7853120"/>
              <a:gd name="connsiteY104" fmla="*/ 2392557 h 6858000"/>
              <a:gd name="connsiteX105" fmla="*/ 1337727 w 7853120"/>
              <a:gd name="connsiteY105" fmla="*/ 2370864 h 6858000"/>
              <a:gd name="connsiteX106" fmla="*/ 1395411 w 7853120"/>
              <a:gd name="connsiteY106" fmla="*/ 2202566 h 6858000"/>
              <a:gd name="connsiteX107" fmla="*/ 1411720 w 7853120"/>
              <a:gd name="connsiteY107" fmla="*/ 2182184 h 6858000"/>
              <a:gd name="connsiteX108" fmla="*/ 1429760 w 7853120"/>
              <a:gd name="connsiteY108" fmla="*/ 2151646 h 6858000"/>
              <a:gd name="connsiteX109" fmla="*/ 1473415 w 7853120"/>
              <a:gd name="connsiteY109" fmla="*/ 2025678 h 6858000"/>
              <a:gd name="connsiteX110" fmla="*/ 1482064 w 7853120"/>
              <a:gd name="connsiteY110" fmla="*/ 1908118 h 6858000"/>
              <a:gd name="connsiteX111" fmla="*/ 1491505 w 7853120"/>
              <a:gd name="connsiteY111" fmla="*/ 1721725 h 6858000"/>
              <a:gd name="connsiteX112" fmla="*/ 1491916 w 7853120"/>
              <a:gd name="connsiteY112" fmla="*/ 1690229 h 6858000"/>
              <a:gd name="connsiteX113" fmla="*/ 1501876 w 7853120"/>
              <a:gd name="connsiteY113" fmla="*/ 1664519 h 6858000"/>
              <a:gd name="connsiteX114" fmla="*/ 1512561 w 7853120"/>
              <a:gd name="connsiteY114" fmla="*/ 1659741 h 6858000"/>
              <a:gd name="connsiteX115" fmla="*/ 1514330 w 7853120"/>
              <a:gd name="connsiteY115" fmla="*/ 1642638 h 6858000"/>
              <a:gd name="connsiteX116" fmla="*/ 1516807 w 7853120"/>
              <a:gd name="connsiteY116" fmla="*/ 1638374 h 6858000"/>
              <a:gd name="connsiteX117" fmla="*/ 1505181 w 7853120"/>
              <a:gd name="connsiteY117" fmla="*/ 1553747 h 6858000"/>
              <a:gd name="connsiteX118" fmla="*/ 1516893 w 7853120"/>
              <a:gd name="connsiteY118" fmla="*/ 1485881 h 6858000"/>
              <a:gd name="connsiteX119" fmla="*/ 1497294 w 7853120"/>
              <a:gd name="connsiteY119" fmla="*/ 1219904 h 6858000"/>
              <a:gd name="connsiteX120" fmla="*/ 1484222 w 7853120"/>
              <a:gd name="connsiteY120" fmla="*/ 1079200 h 6858000"/>
              <a:gd name="connsiteX121" fmla="*/ 1476898 w 7853120"/>
              <a:gd name="connsiteY121" fmla="*/ 906926 h 6858000"/>
              <a:gd name="connsiteX122" fmla="*/ 1469968 w 7853120"/>
              <a:gd name="connsiteY122" fmla="*/ 693671 h 6858000"/>
              <a:gd name="connsiteX123" fmla="*/ 1461472 w 7853120"/>
              <a:gd name="connsiteY123" fmla="*/ 674509 h 6858000"/>
              <a:gd name="connsiteX124" fmla="*/ 1463069 w 7853120"/>
              <a:gd name="connsiteY124" fmla="*/ 671854 h 6858000"/>
              <a:gd name="connsiteX125" fmla="*/ 1461026 w 7853120"/>
              <a:gd name="connsiteY125" fmla="*/ 648655 h 6858000"/>
              <a:gd name="connsiteX126" fmla="*/ 1455308 w 7853120"/>
              <a:gd name="connsiteY126" fmla="*/ 644194 h 6858000"/>
              <a:gd name="connsiteX127" fmla="*/ 1452254 w 7853120"/>
              <a:gd name="connsiteY127" fmla="*/ 628473 h 6858000"/>
              <a:gd name="connsiteX128" fmla="*/ 1434719 w 7853120"/>
              <a:gd name="connsiteY128" fmla="*/ 545150 h 6858000"/>
              <a:gd name="connsiteX129" fmla="*/ 1436573 w 7853120"/>
              <a:gd name="connsiteY129" fmla="*/ 544275 h 6858000"/>
              <a:gd name="connsiteX130" fmla="*/ 1459782 w 7853120"/>
              <a:gd name="connsiteY130" fmla="*/ 466430 h 6858000"/>
              <a:gd name="connsiteX131" fmla="*/ 1480894 w 7853120"/>
              <a:gd name="connsiteY131" fmla="*/ 390714 h 6858000"/>
              <a:gd name="connsiteX132" fmla="*/ 1480067 w 7853120"/>
              <a:gd name="connsiteY132" fmla="*/ 380764 h 6858000"/>
              <a:gd name="connsiteX133" fmla="*/ 1413987 w 7853120"/>
              <a:gd name="connsiteY133" fmla="*/ 399555 h 6858000"/>
              <a:gd name="connsiteX134" fmla="*/ 1414002 w 7853120"/>
              <a:gd name="connsiteY134" fmla="*/ 382586 h 6858000"/>
              <a:gd name="connsiteX135" fmla="*/ 1402551 w 7853120"/>
              <a:gd name="connsiteY135" fmla="*/ 305471 h 6858000"/>
              <a:gd name="connsiteX136" fmla="*/ 1444956 w 7853120"/>
              <a:gd name="connsiteY136" fmla="*/ 211274 h 6858000"/>
              <a:gd name="connsiteX137" fmla="*/ 1452969 w 7853120"/>
              <a:gd name="connsiteY137" fmla="*/ 135477 h 6858000"/>
              <a:gd name="connsiteX138" fmla="*/ 1494568 w 7853120"/>
              <a:gd name="connsiteY138" fmla="*/ 35011 h 6858000"/>
              <a:gd name="connsiteX139" fmla="*/ 1497437 w 7853120"/>
              <a:gd name="connsiteY139" fmla="*/ 0 h 6858000"/>
              <a:gd name="connsiteX0" fmla="*/ 1508776 w 7864459"/>
              <a:gd name="connsiteY0" fmla="*/ 0 h 6858000"/>
              <a:gd name="connsiteX1" fmla="*/ 7864459 w 7864459"/>
              <a:gd name="connsiteY1" fmla="*/ 0 h 6858000"/>
              <a:gd name="connsiteX2" fmla="*/ 7864459 w 7864459"/>
              <a:gd name="connsiteY2" fmla="*/ 6858000 h 6858000"/>
              <a:gd name="connsiteX3" fmla="*/ 11339 w 7864459"/>
              <a:gd name="connsiteY3" fmla="*/ 6858000 h 6858000"/>
              <a:gd name="connsiteX4" fmla="*/ 16568 w 7864459"/>
              <a:gd name="connsiteY4" fmla="*/ 6806542 h 6858000"/>
              <a:gd name="connsiteX5" fmla="*/ 22283 w 7864459"/>
              <a:gd name="connsiteY5" fmla="*/ 6810337 h 6858000"/>
              <a:gd name="connsiteX6" fmla="*/ 29140 w 7864459"/>
              <a:gd name="connsiteY6" fmla="*/ 6811393 h 6858000"/>
              <a:gd name="connsiteX7" fmla="*/ 0 w 7864459"/>
              <a:gd name="connsiteY7" fmla="*/ 6782373 h 6858000"/>
              <a:gd name="connsiteX8" fmla="*/ 64359 w 7864459"/>
              <a:gd name="connsiteY8" fmla="*/ 6763669 h 6858000"/>
              <a:gd name="connsiteX9" fmla="*/ 26358 w 7864459"/>
              <a:gd name="connsiteY9" fmla="*/ 6721347 h 6858000"/>
              <a:gd name="connsiteX10" fmla="*/ 98998 w 7864459"/>
              <a:gd name="connsiteY10" fmla="*/ 6662379 h 6858000"/>
              <a:gd name="connsiteX11" fmla="*/ 29566 w 7864459"/>
              <a:gd name="connsiteY11" fmla="*/ 6592697 h 6858000"/>
              <a:gd name="connsiteX12" fmla="*/ 113164 w 7864459"/>
              <a:gd name="connsiteY12" fmla="*/ 6469566 h 6858000"/>
              <a:gd name="connsiteX13" fmla="*/ 168484 w 7864459"/>
              <a:gd name="connsiteY13" fmla="*/ 6398679 h 6858000"/>
              <a:gd name="connsiteX14" fmla="*/ 219944 w 7864459"/>
              <a:gd name="connsiteY14" fmla="*/ 6353596 h 6858000"/>
              <a:gd name="connsiteX15" fmla="*/ 230103 w 7864459"/>
              <a:gd name="connsiteY15" fmla="*/ 6282376 h 6858000"/>
              <a:gd name="connsiteX16" fmla="*/ 276073 w 7864459"/>
              <a:gd name="connsiteY16" fmla="*/ 6245603 h 6858000"/>
              <a:gd name="connsiteX17" fmla="*/ 286723 w 7864459"/>
              <a:gd name="connsiteY17" fmla="*/ 6231382 h 6858000"/>
              <a:gd name="connsiteX18" fmla="*/ 323172 w 7864459"/>
              <a:gd name="connsiteY18" fmla="*/ 6150483 h 6858000"/>
              <a:gd name="connsiteX19" fmla="*/ 359174 w 7864459"/>
              <a:gd name="connsiteY19" fmla="*/ 6135150 h 6858000"/>
              <a:gd name="connsiteX20" fmla="*/ 360683 w 7864459"/>
              <a:gd name="connsiteY20" fmla="*/ 6135117 h 6858000"/>
              <a:gd name="connsiteX21" fmla="*/ 346317 w 7864459"/>
              <a:gd name="connsiteY21" fmla="*/ 6094992 h 6858000"/>
              <a:gd name="connsiteX22" fmla="*/ 370345 w 7864459"/>
              <a:gd name="connsiteY22" fmla="*/ 6094804 h 6858000"/>
              <a:gd name="connsiteX23" fmla="*/ 371529 w 7864459"/>
              <a:gd name="connsiteY23" fmla="*/ 6069532 h 6858000"/>
              <a:gd name="connsiteX24" fmla="*/ 373753 w 7864459"/>
              <a:gd name="connsiteY24" fmla="*/ 6057240 h 6858000"/>
              <a:gd name="connsiteX25" fmla="*/ 371062 w 7864459"/>
              <a:gd name="connsiteY25" fmla="*/ 6052194 h 6858000"/>
              <a:gd name="connsiteX26" fmla="*/ 376026 w 7864459"/>
              <a:gd name="connsiteY26" fmla="*/ 6034848 h 6858000"/>
              <a:gd name="connsiteX27" fmla="*/ 377286 w 7864459"/>
              <a:gd name="connsiteY27" fmla="*/ 6016934 h 6858000"/>
              <a:gd name="connsiteX28" fmla="*/ 402756 w 7864459"/>
              <a:gd name="connsiteY28" fmla="*/ 5941839 h 6858000"/>
              <a:gd name="connsiteX29" fmla="*/ 425910 w 7864459"/>
              <a:gd name="connsiteY29" fmla="*/ 5769612 h 6858000"/>
              <a:gd name="connsiteX30" fmla="*/ 528196 w 7864459"/>
              <a:gd name="connsiteY30" fmla="*/ 5483024 h 6858000"/>
              <a:gd name="connsiteX31" fmla="*/ 589048 w 7864459"/>
              <a:gd name="connsiteY31" fmla="*/ 5386836 h 6858000"/>
              <a:gd name="connsiteX32" fmla="*/ 589158 w 7864459"/>
              <a:gd name="connsiteY32" fmla="*/ 5336094 h 6858000"/>
              <a:gd name="connsiteX33" fmla="*/ 604295 w 7864459"/>
              <a:gd name="connsiteY33" fmla="*/ 5322215 h 6858000"/>
              <a:gd name="connsiteX34" fmla="*/ 607160 w 7864459"/>
              <a:gd name="connsiteY34" fmla="*/ 5319945 h 6858000"/>
              <a:gd name="connsiteX35" fmla="*/ 613061 w 7864459"/>
              <a:gd name="connsiteY35" fmla="*/ 5308206 h 6858000"/>
              <a:gd name="connsiteX36" fmla="*/ 621687 w 7864459"/>
              <a:gd name="connsiteY36" fmla="*/ 5308204 h 6858000"/>
              <a:gd name="connsiteX37" fmla="*/ 628504 w 7864459"/>
              <a:gd name="connsiteY37" fmla="*/ 5244688 h 6858000"/>
              <a:gd name="connsiteX38" fmla="*/ 607443 w 7864459"/>
              <a:gd name="connsiteY38" fmla="*/ 5165945 h 6858000"/>
              <a:gd name="connsiteX39" fmla="*/ 611850 w 7864459"/>
              <a:gd name="connsiteY39" fmla="*/ 5124196 h 6858000"/>
              <a:gd name="connsiteX40" fmla="*/ 618322 w 7864459"/>
              <a:gd name="connsiteY40" fmla="*/ 5119497 h 6858000"/>
              <a:gd name="connsiteX41" fmla="*/ 601659 w 7864459"/>
              <a:gd name="connsiteY41" fmla="*/ 5056494 h 6858000"/>
              <a:gd name="connsiteX42" fmla="*/ 623563 w 7864459"/>
              <a:gd name="connsiteY42" fmla="*/ 4974868 h 6858000"/>
              <a:gd name="connsiteX43" fmla="*/ 647517 w 7864459"/>
              <a:gd name="connsiteY43" fmla="*/ 4914948 h 6858000"/>
              <a:gd name="connsiteX44" fmla="*/ 657741 w 7864459"/>
              <a:gd name="connsiteY44" fmla="*/ 4880631 h 6858000"/>
              <a:gd name="connsiteX45" fmla="*/ 677582 w 7864459"/>
              <a:gd name="connsiteY45" fmla="*/ 4790628 h 6858000"/>
              <a:gd name="connsiteX46" fmla="*/ 684238 w 7864459"/>
              <a:gd name="connsiteY46" fmla="*/ 4679718 h 6858000"/>
              <a:gd name="connsiteX47" fmla="*/ 709866 w 7864459"/>
              <a:gd name="connsiteY47" fmla="*/ 4557310 h 6858000"/>
              <a:gd name="connsiteX48" fmla="*/ 724846 w 7864459"/>
              <a:gd name="connsiteY48" fmla="*/ 4508412 h 6858000"/>
              <a:gd name="connsiteX49" fmla="*/ 729978 w 7864459"/>
              <a:gd name="connsiteY49" fmla="*/ 4391240 h 6858000"/>
              <a:gd name="connsiteX50" fmla="*/ 736618 w 7864459"/>
              <a:gd name="connsiteY50" fmla="*/ 4174996 h 6858000"/>
              <a:gd name="connsiteX51" fmla="*/ 748015 w 7864459"/>
              <a:gd name="connsiteY51" fmla="*/ 4078684 h 6858000"/>
              <a:gd name="connsiteX52" fmla="*/ 772390 w 7864459"/>
              <a:gd name="connsiteY52" fmla="*/ 3934323 h 6858000"/>
              <a:gd name="connsiteX53" fmla="*/ 762383 w 7864459"/>
              <a:gd name="connsiteY53" fmla="*/ 3921099 h 6858000"/>
              <a:gd name="connsiteX54" fmla="*/ 757785 w 7864459"/>
              <a:gd name="connsiteY54" fmla="*/ 3906233 h 6858000"/>
              <a:gd name="connsiteX55" fmla="*/ 759222 w 7864459"/>
              <a:gd name="connsiteY55" fmla="*/ 3904422 h 6858000"/>
              <a:gd name="connsiteX56" fmla="*/ 759822 w 7864459"/>
              <a:gd name="connsiteY56" fmla="*/ 3887163 h 6858000"/>
              <a:gd name="connsiteX57" fmla="*/ 755954 w 7864459"/>
              <a:gd name="connsiteY57" fmla="*/ 3883366 h 6858000"/>
              <a:gd name="connsiteX58" fmla="*/ 749636 w 7864459"/>
              <a:gd name="connsiteY58" fmla="*/ 3808615 h 6858000"/>
              <a:gd name="connsiteX59" fmla="*/ 774850 w 7864459"/>
              <a:gd name="connsiteY59" fmla="*/ 3801218 h 6858000"/>
              <a:gd name="connsiteX60" fmla="*/ 800941 w 7864459"/>
              <a:gd name="connsiteY60" fmla="*/ 3735794 h 6858000"/>
              <a:gd name="connsiteX61" fmla="*/ 798329 w 7864459"/>
              <a:gd name="connsiteY61" fmla="*/ 3699097 h 6858000"/>
              <a:gd name="connsiteX62" fmla="*/ 798623 w 7864459"/>
              <a:gd name="connsiteY62" fmla="*/ 3691697 h 6858000"/>
              <a:gd name="connsiteX63" fmla="*/ 798967 w 7864459"/>
              <a:gd name="connsiteY63" fmla="*/ 3691546 h 6858000"/>
              <a:gd name="connsiteX64" fmla="*/ 799953 w 7864459"/>
              <a:gd name="connsiteY64" fmla="*/ 3683730 h 6858000"/>
              <a:gd name="connsiteX65" fmla="*/ 799160 w 7864459"/>
              <a:gd name="connsiteY65" fmla="*/ 3678210 h 6858000"/>
              <a:gd name="connsiteX66" fmla="*/ 846137 w 7864459"/>
              <a:gd name="connsiteY66" fmla="*/ 3622140 h 6858000"/>
              <a:gd name="connsiteX67" fmla="*/ 887864 w 7864459"/>
              <a:gd name="connsiteY67" fmla="*/ 3534890 h 6858000"/>
              <a:gd name="connsiteX68" fmla="*/ 925330 w 7864459"/>
              <a:gd name="connsiteY68" fmla="*/ 3446748 h 6858000"/>
              <a:gd name="connsiteX69" fmla="*/ 937027 w 7864459"/>
              <a:gd name="connsiteY69" fmla="*/ 3413985 h 6858000"/>
              <a:gd name="connsiteX70" fmla="*/ 966113 w 7864459"/>
              <a:gd name="connsiteY70" fmla="*/ 3359338 h 6858000"/>
              <a:gd name="connsiteX71" fmla="*/ 984538 w 7864459"/>
              <a:gd name="connsiteY71" fmla="*/ 3336636 h 6858000"/>
              <a:gd name="connsiteX72" fmla="*/ 984468 w 7864459"/>
              <a:gd name="connsiteY72" fmla="*/ 3335242 h 6858000"/>
              <a:gd name="connsiteX73" fmla="*/ 988955 w 7864459"/>
              <a:gd name="connsiteY73" fmla="*/ 3334506 h 6858000"/>
              <a:gd name="connsiteX74" fmla="*/ 992485 w 7864459"/>
              <a:gd name="connsiteY74" fmla="*/ 3330362 h 6858000"/>
              <a:gd name="connsiteX75" fmla="*/ 996515 w 7864459"/>
              <a:gd name="connsiteY75" fmla="*/ 3316492 h 6858000"/>
              <a:gd name="connsiteX76" fmla="*/ 997106 w 7864459"/>
              <a:gd name="connsiteY76" fmla="*/ 3310855 h 6858000"/>
              <a:gd name="connsiteX77" fmla="*/ 999940 w 7864459"/>
              <a:gd name="connsiteY77" fmla="*/ 3303502 h 6858000"/>
              <a:gd name="connsiteX78" fmla="*/ 1000304 w 7864459"/>
              <a:gd name="connsiteY78" fmla="*/ 3303456 h 6858000"/>
              <a:gd name="connsiteX79" fmla="*/ 1002381 w 7864459"/>
              <a:gd name="connsiteY79" fmla="*/ 3296306 h 6858000"/>
              <a:gd name="connsiteX80" fmla="*/ 1008831 w 7864459"/>
              <a:gd name="connsiteY80" fmla="*/ 3259631 h 6858000"/>
              <a:gd name="connsiteX81" fmla="*/ 1053873 w 7864459"/>
              <a:gd name="connsiteY81" fmla="*/ 3227829 h 6858000"/>
              <a:gd name="connsiteX82" fmla="*/ 1065766 w 7864459"/>
              <a:gd name="connsiteY82" fmla="*/ 3211605 h 6858000"/>
              <a:gd name="connsiteX83" fmla="*/ 1073688 w 7864459"/>
              <a:gd name="connsiteY83" fmla="*/ 3203657 h 6858000"/>
              <a:gd name="connsiteX84" fmla="*/ 1075196 w 7864459"/>
              <a:gd name="connsiteY84" fmla="*/ 3203625 h 6858000"/>
              <a:gd name="connsiteX85" fmla="*/ 1084398 w 7864459"/>
              <a:gd name="connsiteY85" fmla="*/ 3164801 h 6858000"/>
              <a:gd name="connsiteX86" fmla="*/ 1085303 w 7864459"/>
              <a:gd name="connsiteY86" fmla="*/ 3140459 h 6858000"/>
              <a:gd name="connsiteX87" fmla="*/ 1087385 w 7864459"/>
              <a:gd name="connsiteY87" fmla="*/ 3128619 h 6858000"/>
              <a:gd name="connsiteX88" fmla="*/ 1084641 w 7864459"/>
              <a:gd name="connsiteY88" fmla="*/ 3123757 h 6858000"/>
              <a:gd name="connsiteX89" fmla="*/ 1089406 w 7864459"/>
              <a:gd name="connsiteY89" fmla="*/ 3107053 h 6858000"/>
              <a:gd name="connsiteX90" fmla="*/ 1091209 w 7864459"/>
              <a:gd name="connsiteY90" fmla="*/ 3105708 h 6858000"/>
              <a:gd name="connsiteX91" fmla="*/ 1090464 w 7864459"/>
              <a:gd name="connsiteY91" fmla="*/ 3089798 h 6858000"/>
              <a:gd name="connsiteX92" fmla="*/ 1084189 w 7864459"/>
              <a:gd name="connsiteY92" fmla="*/ 3073892 h 6858000"/>
              <a:gd name="connsiteX93" fmla="*/ 1142413 w 7864459"/>
              <a:gd name="connsiteY93" fmla="*/ 2939902 h 6858000"/>
              <a:gd name="connsiteX94" fmla="*/ 1143520 w 7864459"/>
              <a:gd name="connsiteY94" fmla="*/ 2801843 h 6858000"/>
              <a:gd name="connsiteX95" fmla="*/ 1176387 w 7864459"/>
              <a:gd name="connsiteY95" fmla="*/ 2729696 h 6858000"/>
              <a:gd name="connsiteX96" fmla="*/ 1220539 w 7864459"/>
              <a:gd name="connsiteY96" fmla="*/ 2682866 h 6858000"/>
              <a:gd name="connsiteX97" fmla="*/ 1268893 w 7864459"/>
              <a:gd name="connsiteY97" fmla="*/ 2526390 h 6858000"/>
              <a:gd name="connsiteX98" fmla="*/ 1294994 w 7864459"/>
              <a:gd name="connsiteY98" fmla="*/ 2483002 h 6858000"/>
              <a:gd name="connsiteX99" fmla="*/ 1294539 w 7864459"/>
              <a:gd name="connsiteY99" fmla="*/ 2434127 h 6858000"/>
              <a:gd name="connsiteX100" fmla="*/ 1309506 w 7864459"/>
              <a:gd name="connsiteY100" fmla="*/ 2420768 h 6858000"/>
              <a:gd name="connsiteX101" fmla="*/ 1312344 w 7864459"/>
              <a:gd name="connsiteY101" fmla="*/ 2418582 h 6858000"/>
              <a:gd name="connsiteX102" fmla="*/ 1318108 w 7864459"/>
              <a:gd name="connsiteY102" fmla="*/ 2407279 h 6858000"/>
              <a:gd name="connsiteX103" fmla="*/ 1326725 w 7864459"/>
              <a:gd name="connsiteY103" fmla="*/ 2407282 h 6858000"/>
              <a:gd name="connsiteX104" fmla="*/ 1340410 w 7864459"/>
              <a:gd name="connsiteY104" fmla="*/ 2392557 h 6858000"/>
              <a:gd name="connsiteX105" fmla="*/ 1349066 w 7864459"/>
              <a:gd name="connsiteY105" fmla="*/ 2370864 h 6858000"/>
              <a:gd name="connsiteX106" fmla="*/ 1406750 w 7864459"/>
              <a:gd name="connsiteY106" fmla="*/ 2202566 h 6858000"/>
              <a:gd name="connsiteX107" fmla="*/ 1423059 w 7864459"/>
              <a:gd name="connsiteY107" fmla="*/ 2182184 h 6858000"/>
              <a:gd name="connsiteX108" fmla="*/ 1441099 w 7864459"/>
              <a:gd name="connsiteY108" fmla="*/ 2151646 h 6858000"/>
              <a:gd name="connsiteX109" fmla="*/ 1484754 w 7864459"/>
              <a:gd name="connsiteY109" fmla="*/ 2025678 h 6858000"/>
              <a:gd name="connsiteX110" fmla="*/ 1493403 w 7864459"/>
              <a:gd name="connsiteY110" fmla="*/ 1908118 h 6858000"/>
              <a:gd name="connsiteX111" fmla="*/ 1502844 w 7864459"/>
              <a:gd name="connsiteY111" fmla="*/ 1721725 h 6858000"/>
              <a:gd name="connsiteX112" fmla="*/ 1503255 w 7864459"/>
              <a:gd name="connsiteY112" fmla="*/ 1690229 h 6858000"/>
              <a:gd name="connsiteX113" fmla="*/ 1513215 w 7864459"/>
              <a:gd name="connsiteY113" fmla="*/ 1664519 h 6858000"/>
              <a:gd name="connsiteX114" fmla="*/ 1523900 w 7864459"/>
              <a:gd name="connsiteY114" fmla="*/ 1659741 h 6858000"/>
              <a:gd name="connsiteX115" fmla="*/ 1525669 w 7864459"/>
              <a:gd name="connsiteY115" fmla="*/ 1642638 h 6858000"/>
              <a:gd name="connsiteX116" fmla="*/ 1528146 w 7864459"/>
              <a:gd name="connsiteY116" fmla="*/ 1638374 h 6858000"/>
              <a:gd name="connsiteX117" fmla="*/ 1516520 w 7864459"/>
              <a:gd name="connsiteY117" fmla="*/ 1553747 h 6858000"/>
              <a:gd name="connsiteX118" fmla="*/ 1528232 w 7864459"/>
              <a:gd name="connsiteY118" fmla="*/ 1485881 h 6858000"/>
              <a:gd name="connsiteX119" fmla="*/ 1508633 w 7864459"/>
              <a:gd name="connsiteY119" fmla="*/ 1219904 h 6858000"/>
              <a:gd name="connsiteX120" fmla="*/ 1495561 w 7864459"/>
              <a:gd name="connsiteY120" fmla="*/ 1079200 h 6858000"/>
              <a:gd name="connsiteX121" fmla="*/ 1488237 w 7864459"/>
              <a:gd name="connsiteY121" fmla="*/ 906926 h 6858000"/>
              <a:gd name="connsiteX122" fmla="*/ 1481307 w 7864459"/>
              <a:gd name="connsiteY122" fmla="*/ 693671 h 6858000"/>
              <a:gd name="connsiteX123" fmla="*/ 1472811 w 7864459"/>
              <a:gd name="connsiteY123" fmla="*/ 674509 h 6858000"/>
              <a:gd name="connsiteX124" fmla="*/ 1474408 w 7864459"/>
              <a:gd name="connsiteY124" fmla="*/ 671854 h 6858000"/>
              <a:gd name="connsiteX125" fmla="*/ 1472365 w 7864459"/>
              <a:gd name="connsiteY125" fmla="*/ 648655 h 6858000"/>
              <a:gd name="connsiteX126" fmla="*/ 1466647 w 7864459"/>
              <a:gd name="connsiteY126" fmla="*/ 644194 h 6858000"/>
              <a:gd name="connsiteX127" fmla="*/ 1463593 w 7864459"/>
              <a:gd name="connsiteY127" fmla="*/ 628473 h 6858000"/>
              <a:gd name="connsiteX128" fmla="*/ 1446058 w 7864459"/>
              <a:gd name="connsiteY128" fmla="*/ 545150 h 6858000"/>
              <a:gd name="connsiteX129" fmla="*/ 1447912 w 7864459"/>
              <a:gd name="connsiteY129" fmla="*/ 544275 h 6858000"/>
              <a:gd name="connsiteX130" fmla="*/ 1471121 w 7864459"/>
              <a:gd name="connsiteY130" fmla="*/ 466430 h 6858000"/>
              <a:gd name="connsiteX131" fmla="*/ 1492233 w 7864459"/>
              <a:gd name="connsiteY131" fmla="*/ 390714 h 6858000"/>
              <a:gd name="connsiteX132" fmla="*/ 1491406 w 7864459"/>
              <a:gd name="connsiteY132" fmla="*/ 380764 h 6858000"/>
              <a:gd name="connsiteX133" fmla="*/ 1425326 w 7864459"/>
              <a:gd name="connsiteY133" fmla="*/ 399555 h 6858000"/>
              <a:gd name="connsiteX134" fmla="*/ 1425341 w 7864459"/>
              <a:gd name="connsiteY134" fmla="*/ 382586 h 6858000"/>
              <a:gd name="connsiteX135" fmla="*/ 1413890 w 7864459"/>
              <a:gd name="connsiteY135" fmla="*/ 305471 h 6858000"/>
              <a:gd name="connsiteX136" fmla="*/ 1456295 w 7864459"/>
              <a:gd name="connsiteY136" fmla="*/ 211274 h 6858000"/>
              <a:gd name="connsiteX137" fmla="*/ 1464308 w 7864459"/>
              <a:gd name="connsiteY137" fmla="*/ 135477 h 6858000"/>
              <a:gd name="connsiteX138" fmla="*/ 1505907 w 7864459"/>
              <a:gd name="connsiteY138" fmla="*/ 35011 h 6858000"/>
              <a:gd name="connsiteX139" fmla="*/ 1508776 w 7864459"/>
              <a:gd name="connsiteY139" fmla="*/ 0 h 6858000"/>
              <a:gd name="connsiteX0" fmla="*/ 1508776 w 7864459"/>
              <a:gd name="connsiteY0" fmla="*/ 0 h 6858000"/>
              <a:gd name="connsiteX1" fmla="*/ 7864459 w 7864459"/>
              <a:gd name="connsiteY1" fmla="*/ 0 h 6858000"/>
              <a:gd name="connsiteX2" fmla="*/ 7864459 w 7864459"/>
              <a:gd name="connsiteY2" fmla="*/ 6858000 h 6858000"/>
              <a:gd name="connsiteX3" fmla="*/ 11339 w 7864459"/>
              <a:gd name="connsiteY3" fmla="*/ 6858000 h 6858000"/>
              <a:gd name="connsiteX4" fmla="*/ 16568 w 7864459"/>
              <a:gd name="connsiteY4" fmla="*/ 6806542 h 6858000"/>
              <a:gd name="connsiteX5" fmla="*/ 22283 w 7864459"/>
              <a:gd name="connsiteY5" fmla="*/ 6810337 h 6858000"/>
              <a:gd name="connsiteX6" fmla="*/ 29140 w 7864459"/>
              <a:gd name="connsiteY6" fmla="*/ 6811393 h 6858000"/>
              <a:gd name="connsiteX7" fmla="*/ 0 w 7864459"/>
              <a:gd name="connsiteY7" fmla="*/ 6782373 h 6858000"/>
              <a:gd name="connsiteX8" fmla="*/ 64359 w 7864459"/>
              <a:gd name="connsiteY8" fmla="*/ 6763669 h 6858000"/>
              <a:gd name="connsiteX9" fmla="*/ 26358 w 7864459"/>
              <a:gd name="connsiteY9" fmla="*/ 6721347 h 6858000"/>
              <a:gd name="connsiteX10" fmla="*/ 98998 w 7864459"/>
              <a:gd name="connsiteY10" fmla="*/ 6662379 h 6858000"/>
              <a:gd name="connsiteX11" fmla="*/ 29566 w 7864459"/>
              <a:gd name="connsiteY11" fmla="*/ 6592697 h 6858000"/>
              <a:gd name="connsiteX12" fmla="*/ 113164 w 7864459"/>
              <a:gd name="connsiteY12" fmla="*/ 6469566 h 6858000"/>
              <a:gd name="connsiteX13" fmla="*/ 168484 w 7864459"/>
              <a:gd name="connsiteY13" fmla="*/ 6398679 h 6858000"/>
              <a:gd name="connsiteX14" fmla="*/ 219944 w 7864459"/>
              <a:gd name="connsiteY14" fmla="*/ 6353596 h 6858000"/>
              <a:gd name="connsiteX15" fmla="*/ 230103 w 7864459"/>
              <a:gd name="connsiteY15" fmla="*/ 6282376 h 6858000"/>
              <a:gd name="connsiteX16" fmla="*/ 276073 w 7864459"/>
              <a:gd name="connsiteY16" fmla="*/ 6245603 h 6858000"/>
              <a:gd name="connsiteX17" fmla="*/ 286723 w 7864459"/>
              <a:gd name="connsiteY17" fmla="*/ 6231382 h 6858000"/>
              <a:gd name="connsiteX18" fmla="*/ 323172 w 7864459"/>
              <a:gd name="connsiteY18" fmla="*/ 6150483 h 6858000"/>
              <a:gd name="connsiteX19" fmla="*/ 359174 w 7864459"/>
              <a:gd name="connsiteY19" fmla="*/ 6135150 h 6858000"/>
              <a:gd name="connsiteX20" fmla="*/ 360683 w 7864459"/>
              <a:gd name="connsiteY20" fmla="*/ 6135117 h 6858000"/>
              <a:gd name="connsiteX21" fmla="*/ 346317 w 7864459"/>
              <a:gd name="connsiteY21" fmla="*/ 6094992 h 6858000"/>
              <a:gd name="connsiteX22" fmla="*/ 370345 w 7864459"/>
              <a:gd name="connsiteY22" fmla="*/ 6094804 h 6858000"/>
              <a:gd name="connsiteX23" fmla="*/ 371529 w 7864459"/>
              <a:gd name="connsiteY23" fmla="*/ 6069532 h 6858000"/>
              <a:gd name="connsiteX24" fmla="*/ 373753 w 7864459"/>
              <a:gd name="connsiteY24" fmla="*/ 6057240 h 6858000"/>
              <a:gd name="connsiteX25" fmla="*/ 371062 w 7864459"/>
              <a:gd name="connsiteY25" fmla="*/ 6052194 h 6858000"/>
              <a:gd name="connsiteX26" fmla="*/ 376026 w 7864459"/>
              <a:gd name="connsiteY26" fmla="*/ 6034848 h 6858000"/>
              <a:gd name="connsiteX27" fmla="*/ 377286 w 7864459"/>
              <a:gd name="connsiteY27" fmla="*/ 6016934 h 6858000"/>
              <a:gd name="connsiteX28" fmla="*/ 402756 w 7864459"/>
              <a:gd name="connsiteY28" fmla="*/ 5941839 h 6858000"/>
              <a:gd name="connsiteX29" fmla="*/ 425910 w 7864459"/>
              <a:gd name="connsiteY29" fmla="*/ 5769612 h 6858000"/>
              <a:gd name="connsiteX30" fmla="*/ 528196 w 7864459"/>
              <a:gd name="connsiteY30" fmla="*/ 5483024 h 6858000"/>
              <a:gd name="connsiteX31" fmla="*/ 589048 w 7864459"/>
              <a:gd name="connsiteY31" fmla="*/ 5386836 h 6858000"/>
              <a:gd name="connsiteX32" fmla="*/ 589158 w 7864459"/>
              <a:gd name="connsiteY32" fmla="*/ 5336094 h 6858000"/>
              <a:gd name="connsiteX33" fmla="*/ 604295 w 7864459"/>
              <a:gd name="connsiteY33" fmla="*/ 5322215 h 6858000"/>
              <a:gd name="connsiteX34" fmla="*/ 607160 w 7864459"/>
              <a:gd name="connsiteY34" fmla="*/ 5319945 h 6858000"/>
              <a:gd name="connsiteX35" fmla="*/ 613061 w 7864459"/>
              <a:gd name="connsiteY35" fmla="*/ 5308206 h 6858000"/>
              <a:gd name="connsiteX36" fmla="*/ 621687 w 7864459"/>
              <a:gd name="connsiteY36" fmla="*/ 5308204 h 6858000"/>
              <a:gd name="connsiteX37" fmla="*/ 628504 w 7864459"/>
              <a:gd name="connsiteY37" fmla="*/ 5244688 h 6858000"/>
              <a:gd name="connsiteX38" fmla="*/ 607443 w 7864459"/>
              <a:gd name="connsiteY38" fmla="*/ 5165945 h 6858000"/>
              <a:gd name="connsiteX39" fmla="*/ 611850 w 7864459"/>
              <a:gd name="connsiteY39" fmla="*/ 5124196 h 6858000"/>
              <a:gd name="connsiteX40" fmla="*/ 618322 w 7864459"/>
              <a:gd name="connsiteY40" fmla="*/ 5119497 h 6858000"/>
              <a:gd name="connsiteX41" fmla="*/ 601659 w 7864459"/>
              <a:gd name="connsiteY41" fmla="*/ 5056494 h 6858000"/>
              <a:gd name="connsiteX42" fmla="*/ 623563 w 7864459"/>
              <a:gd name="connsiteY42" fmla="*/ 4974868 h 6858000"/>
              <a:gd name="connsiteX43" fmla="*/ 647517 w 7864459"/>
              <a:gd name="connsiteY43" fmla="*/ 4914948 h 6858000"/>
              <a:gd name="connsiteX44" fmla="*/ 657741 w 7864459"/>
              <a:gd name="connsiteY44" fmla="*/ 4880631 h 6858000"/>
              <a:gd name="connsiteX45" fmla="*/ 677582 w 7864459"/>
              <a:gd name="connsiteY45" fmla="*/ 4790628 h 6858000"/>
              <a:gd name="connsiteX46" fmla="*/ 684238 w 7864459"/>
              <a:gd name="connsiteY46" fmla="*/ 4679718 h 6858000"/>
              <a:gd name="connsiteX47" fmla="*/ 709866 w 7864459"/>
              <a:gd name="connsiteY47" fmla="*/ 4557310 h 6858000"/>
              <a:gd name="connsiteX48" fmla="*/ 724846 w 7864459"/>
              <a:gd name="connsiteY48" fmla="*/ 4508412 h 6858000"/>
              <a:gd name="connsiteX49" fmla="*/ 729978 w 7864459"/>
              <a:gd name="connsiteY49" fmla="*/ 4391240 h 6858000"/>
              <a:gd name="connsiteX50" fmla="*/ 736618 w 7864459"/>
              <a:gd name="connsiteY50" fmla="*/ 4174996 h 6858000"/>
              <a:gd name="connsiteX51" fmla="*/ 748015 w 7864459"/>
              <a:gd name="connsiteY51" fmla="*/ 4078684 h 6858000"/>
              <a:gd name="connsiteX52" fmla="*/ 772390 w 7864459"/>
              <a:gd name="connsiteY52" fmla="*/ 3934323 h 6858000"/>
              <a:gd name="connsiteX53" fmla="*/ 762383 w 7864459"/>
              <a:gd name="connsiteY53" fmla="*/ 3921099 h 6858000"/>
              <a:gd name="connsiteX54" fmla="*/ 757785 w 7864459"/>
              <a:gd name="connsiteY54" fmla="*/ 3906233 h 6858000"/>
              <a:gd name="connsiteX55" fmla="*/ 759222 w 7864459"/>
              <a:gd name="connsiteY55" fmla="*/ 3904422 h 6858000"/>
              <a:gd name="connsiteX56" fmla="*/ 759822 w 7864459"/>
              <a:gd name="connsiteY56" fmla="*/ 3887163 h 6858000"/>
              <a:gd name="connsiteX57" fmla="*/ 755954 w 7864459"/>
              <a:gd name="connsiteY57" fmla="*/ 3883366 h 6858000"/>
              <a:gd name="connsiteX58" fmla="*/ 749636 w 7864459"/>
              <a:gd name="connsiteY58" fmla="*/ 3808615 h 6858000"/>
              <a:gd name="connsiteX59" fmla="*/ 774850 w 7864459"/>
              <a:gd name="connsiteY59" fmla="*/ 3801218 h 6858000"/>
              <a:gd name="connsiteX60" fmla="*/ 800941 w 7864459"/>
              <a:gd name="connsiteY60" fmla="*/ 3735794 h 6858000"/>
              <a:gd name="connsiteX61" fmla="*/ 798329 w 7864459"/>
              <a:gd name="connsiteY61" fmla="*/ 3699097 h 6858000"/>
              <a:gd name="connsiteX62" fmla="*/ 798623 w 7864459"/>
              <a:gd name="connsiteY62" fmla="*/ 3691697 h 6858000"/>
              <a:gd name="connsiteX63" fmla="*/ 798967 w 7864459"/>
              <a:gd name="connsiteY63" fmla="*/ 3691546 h 6858000"/>
              <a:gd name="connsiteX64" fmla="*/ 799953 w 7864459"/>
              <a:gd name="connsiteY64" fmla="*/ 3683730 h 6858000"/>
              <a:gd name="connsiteX65" fmla="*/ 799160 w 7864459"/>
              <a:gd name="connsiteY65" fmla="*/ 3678210 h 6858000"/>
              <a:gd name="connsiteX66" fmla="*/ 846137 w 7864459"/>
              <a:gd name="connsiteY66" fmla="*/ 3622140 h 6858000"/>
              <a:gd name="connsiteX67" fmla="*/ 887864 w 7864459"/>
              <a:gd name="connsiteY67" fmla="*/ 3534890 h 6858000"/>
              <a:gd name="connsiteX68" fmla="*/ 925330 w 7864459"/>
              <a:gd name="connsiteY68" fmla="*/ 3446748 h 6858000"/>
              <a:gd name="connsiteX69" fmla="*/ 937027 w 7864459"/>
              <a:gd name="connsiteY69" fmla="*/ 3413985 h 6858000"/>
              <a:gd name="connsiteX70" fmla="*/ 966113 w 7864459"/>
              <a:gd name="connsiteY70" fmla="*/ 3359338 h 6858000"/>
              <a:gd name="connsiteX71" fmla="*/ 984538 w 7864459"/>
              <a:gd name="connsiteY71" fmla="*/ 3336636 h 6858000"/>
              <a:gd name="connsiteX72" fmla="*/ 984468 w 7864459"/>
              <a:gd name="connsiteY72" fmla="*/ 3335242 h 6858000"/>
              <a:gd name="connsiteX73" fmla="*/ 988955 w 7864459"/>
              <a:gd name="connsiteY73" fmla="*/ 3334506 h 6858000"/>
              <a:gd name="connsiteX74" fmla="*/ 992485 w 7864459"/>
              <a:gd name="connsiteY74" fmla="*/ 3330362 h 6858000"/>
              <a:gd name="connsiteX75" fmla="*/ 996515 w 7864459"/>
              <a:gd name="connsiteY75" fmla="*/ 3316492 h 6858000"/>
              <a:gd name="connsiteX76" fmla="*/ 997106 w 7864459"/>
              <a:gd name="connsiteY76" fmla="*/ 3310855 h 6858000"/>
              <a:gd name="connsiteX77" fmla="*/ 999940 w 7864459"/>
              <a:gd name="connsiteY77" fmla="*/ 3303502 h 6858000"/>
              <a:gd name="connsiteX78" fmla="*/ 1000304 w 7864459"/>
              <a:gd name="connsiteY78" fmla="*/ 3303456 h 6858000"/>
              <a:gd name="connsiteX79" fmla="*/ 1002381 w 7864459"/>
              <a:gd name="connsiteY79" fmla="*/ 3296306 h 6858000"/>
              <a:gd name="connsiteX80" fmla="*/ 1008831 w 7864459"/>
              <a:gd name="connsiteY80" fmla="*/ 3259631 h 6858000"/>
              <a:gd name="connsiteX81" fmla="*/ 1053873 w 7864459"/>
              <a:gd name="connsiteY81" fmla="*/ 3227829 h 6858000"/>
              <a:gd name="connsiteX82" fmla="*/ 1065766 w 7864459"/>
              <a:gd name="connsiteY82" fmla="*/ 3211605 h 6858000"/>
              <a:gd name="connsiteX83" fmla="*/ 1073688 w 7864459"/>
              <a:gd name="connsiteY83" fmla="*/ 3203657 h 6858000"/>
              <a:gd name="connsiteX84" fmla="*/ 1075196 w 7864459"/>
              <a:gd name="connsiteY84" fmla="*/ 3203625 h 6858000"/>
              <a:gd name="connsiteX85" fmla="*/ 1084398 w 7864459"/>
              <a:gd name="connsiteY85" fmla="*/ 3164801 h 6858000"/>
              <a:gd name="connsiteX86" fmla="*/ 1085303 w 7864459"/>
              <a:gd name="connsiteY86" fmla="*/ 3140459 h 6858000"/>
              <a:gd name="connsiteX87" fmla="*/ 1087385 w 7864459"/>
              <a:gd name="connsiteY87" fmla="*/ 3128619 h 6858000"/>
              <a:gd name="connsiteX88" fmla="*/ 1084641 w 7864459"/>
              <a:gd name="connsiteY88" fmla="*/ 3123757 h 6858000"/>
              <a:gd name="connsiteX89" fmla="*/ 1089406 w 7864459"/>
              <a:gd name="connsiteY89" fmla="*/ 3107053 h 6858000"/>
              <a:gd name="connsiteX90" fmla="*/ 1091209 w 7864459"/>
              <a:gd name="connsiteY90" fmla="*/ 3105708 h 6858000"/>
              <a:gd name="connsiteX91" fmla="*/ 1090464 w 7864459"/>
              <a:gd name="connsiteY91" fmla="*/ 3089798 h 6858000"/>
              <a:gd name="connsiteX92" fmla="*/ 1084189 w 7864459"/>
              <a:gd name="connsiteY92" fmla="*/ 3073892 h 6858000"/>
              <a:gd name="connsiteX93" fmla="*/ 1142413 w 7864459"/>
              <a:gd name="connsiteY93" fmla="*/ 2939902 h 6858000"/>
              <a:gd name="connsiteX94" fmla="*/ 1143520 w 7864459"/>
              <a:gd name="connsiteY94" fmla="*/ 2801843 h 6858000"/>
              <a:gd name="connsiteX95" fmla="*/ 1176387 w 7864459"/>
              <a:gd name="connsiteY95" fmla="*/ 2729696 h 6858000"/>
              <a:gd name="connsiteX96" fmla="*/ 1220539 w 7864459"/>
              <a:gd name="connsiteY96" fmla="*/ 2682866 h 6858000"/>
              <a:gd name="connsiteX97" fmla="*/ 1268893 w 7864459"/>
              <a:gd name="connsiteY97" fmla="*/ 2526390 h 6858000"/>
              <a:gd name="connsiteX98" fmla="*/ 1294994 w 7864459"/>
              <a:gd name="connsiteY98" fmla="*/ 2483002 h 6858000"/>
              <a:gd name="connsiteX99" fmla="*/ 1294539 w 7864459"/>
              <a:gd name="connsiteY99" fmla="*/ 2434127 h 6858000"/>
              <a:gd name="connsiteX100" fmla="*/ 1309506 w 7864459"/>
              <a:gd name="connsiteY100" fmla="*/ 2420768 h 6858000"/>
              <a:gd name="connsiteX101" fmla="*/ 1312344 w 7864459"/>
              <a:gd name="connsiteY101" fmla="*/ 2418582 h 6858000"/>
              <a:gd name="connsiteX102" fmla="*/ 1318108 w 7864459"/>
              <a:gd name="connsiteY102" fmla="*/ 2407279 h 6858000"/>
              <a:gd name="connsiteX103" fmla="*/ 1326725 w 7864459"/>
              <a:gd name="connsiteY103" fmla="*/ 2407282 h 6858000"/>
              <a:gd name="connsiteX104" fmla="*/ 1340410 w 7864459"/>
              <a:gd name="connsiteY104" fmla="*/ 2392557 h 6858000"/>
              <a:gd name="connsiteX105" fmla="*/ 1349066 w 7864459"/>
              <a:gd name="connsiteY105" fmla="*/ 2370864 h 6858000"/>
              <a:gd name="connsiteX106" fmla="*/ 1406750 w 7864459"/>
              <a:gd name="connsiteY106" fmla="*/ 2202566 h 6858000"/>
              <a:gd name="connsiteX107" fmla="*/ 1423059 w 7864459"/>
              <a:gd name="connsiteY107" fmla="*/ 2182184 h 6858000"/>
              <a:gd name="connsiteX108" fmla="*/ 1441099 w 7864459"/>
              <a:gd name="connsiteY108" fmla="*/ 2151646 h 6858000"/>
              <a:gd name="connsiteX109" fmla="*/ 1484754 w 7864459"/>
              <a:gd name="connsiteY109" fmla="*/ 2025678 h 6858000"/>
              <a:gd name="connsiteX110" fmla="*/ 1493403 w 7864459"/>
              <a:gd name="connsiteY110" fmla="*/ 1908118 h 6858000"/>
              <a:gd name="connsiteX111" fmla="*/ 1502844 w 7864459"/>
              <a:gd name="connsiteY111" fmla="*/ 1721725 h 6858000"/>
              <a:gd name="connsiteX112" fmla="*/ 1503255 w 7864459"/>
              <a:gd name="connsiteY112" fmla="*/ 1690229 h 6858000"/>
              <a:gd name="connsiteX113" fmla="*/ 1513215 w 7864459"/>
              <a:gd name="connsiteY113" fmla="*/ 1664519 h 6858000"/>
              <a:gd name="connsiteX114" fmla="*/ 1523900 w 7864459"/>
              <a:gd name="connsiteY114" fmla="*/ 1659741 h 6858000"/>
              <a:gd name="connsiteX115" fmla="*/ 1525669 w 7864459"/>
              <a:gd name="connsiteY115" fmla="*/ 1642638 h 6858000"/>
              <a:gd name="connsiteX116" fmla="*/ 1528146 w 7864459"/>
              <a:gd name="connsiteY116" fmla="*/ 1638374 h 6858000"/>
              <a:gd name="connsiteX117" fmla="*/ 1516520 w 7864459"/>
              <a:gd name="connsiteY117" fmla="*/ 1553747 h 6858000"/>
              <a:gd name="connsiteX118" fmla="*/ 1528232 w 7864459"/>
              <a:gd name="connsiteY118" fmla="*/ 1485881 h 6858000"/>
              <a:gd name="connsiteX119" fmla="*/ 1508633 w 7864459"/>
              <a:gd name="connsiteY119" fmla="*/ 1219904 h 6858000"/>
              <a:gd name="connsiteX120" fmla="*/ 1495561 w 7864459"/>
              <a:gd name="connsiteY120" fmla="*/ 1079200 h 6858000"/>
              <a:gd name="connsiteX121" fmla="*/ 1488237 w 7864459"/>
              <a:gd name="connsiteY121" fmla="*/ 906926 h 6858000"/>
              <a:gd name="connsiteX122" fmla="*/ 1481307 w 7864459"/>
              <a:gd name="connsiteY122" fmla="*/ 693671 h 6858000"/>
              <a:gd name="connsiteX123" fmla="*/ 1472811 w 7864459"/>
              <a:gd name="connsiteY123" fmla="*/ 674509 h 6858000"/>
              <a:gd name="connsiteX124" fmla="*/ 1474408 w 7864459"/>
              <a:gd name="connsiteY124" fmla="*/ 671854 h 6858000"/>
              <a:gd name="connsiteX125" fmla="*/ 1472365 w 7864459"/>
              <a:gd name="connsiteY125" fmla="*/ 648655 h 6858000"/>
              <a:gd name="connsiteX126" fmla="*/ 1466647 w 7864459"/>
              <a:gd name="connsiteY126" fmla="*/ 644194 h 6858000"/>
              <a:gd name="connsiteX127" fmla="*/ 1463593 w 7864459"/>
              <a:gd name="connsiteY127" fmla="*/ 628473 h 6858000"/>
              <a:gd name="connsiteX128" fmla="*/ 1446058 w 7864459"/>
              <a:gd name="connsiteY128" fmla="*/ 545150 h 6858000"/>
              <a:gd name="connsiteX129" fmla="*/ 1447912 w 7864459"/>
              <a:gd name="connsiteY129" fmla="*/ 544275 h 6858000"/>
              <a:gd name="connsiteX130" fmla="*/ 1471121 w 7864459"/>
              <a:gd name="connsiteY130" fmla="*/ 466430 h 6858000"/>
              <a:gd name="connsiteX131" fmla="*/ 1492233 w 7864459"/>
              <a:gd name="connsiteY131" fmla="*/ 390714 h 6858000"/>
              <a:gd name="connsiteX132" fmla="*/ 1491406 w 7864459"/>
              <a:gd name="connsiteY132" fmla="*/ 380764 h 6858000"/>
              <a:gd name="connsiteX133" fmla="*/ 1425326 w 7864459"/>
              <a:gd name="connsiteY133" fmla="*/ 399555 h 6858000"/>
              <a:gd name="connsiteX134" fmla="*/ 1425341 w 7864459"/>
              <a:gd name="connsiteY134" fmla="*/ 382586 h 6858000"/>
              <a:gd name="connsiteX135" fmla="*/ 1413890 w 7864459"/>
              <a:gd name="connsiteY135" fmla="*/ 305471 h 6858000"/>
              <a:gd name="connsiteX136" fmla="*/ 1456295 w 7864459"/>
              <a:gd name="connsiteY136" fmla="*/ 211274 h 6858000"/>
              <a:gd name="connsiteX137" fmla="*/ 1464308 w 7864459"/>
              <a:gd name="connsiteY137" fmla="*/ 135477 h 6858000"/>
              <a:gd name="connsiteX138" fmla="*/ 1505907 w 7864459"/>
              <a:gd name="connsiteY138" fmla="*/ 35011 h 6858000"/>
              <a:gd name="connsiteX139" fmla="*/ 1508776 w 7864459"/>
              <a:gd name="connsiteY139" fmla="*/ 0 h 6858000"/>
              <a:gd name="connsiteX0" fmla="*/ 1508776 w 7864459"/>
              <a:gd name="connsiteY0" fmla="*/ 0 h 6858000"/>
              <a:gd name="connsiteX1" fmla="*/ 7864459 w 7864459"/>
              <a:gd name="connsiteY1" fmla="*/ 0 h 6858000"/>
              <a:gd name="connsiteX2" fmla="*/ 7864459 w 7864459"/>
              <a:gd name="connsiteY2" fmla="*/ 6858000 h 6858000"/>
              <a:gd name="connsiteX3" fmla="*/ 11339 w 7864459"/>
              <a:gd name="connsiteY3" fmla="*/ 6858000 h 6858000"/>
              <a:gd name="connsiteX4" fmla="*/ 16568 w 7864459"/>
              <a:gd name="connsiteY4" fmla="*/ 6806542 h 6858000"/>
              <a:gd name="connsiteX5" fmla="*/ 22283 w 7864459"/>
              <a:gd name="connsiteY5" fmla="*/ 6810337 h 6858000"/>
              <a:gd name="connsiteX6" fmla="*/ 29140 w 7864459"/>
              <a:gd name="connsiteY6" fmla="*/ 6811393 h 6858000"/>
              <a:gd name="connsiteX7" fmla="*/ 0 w 7864459"/>
              <a:gd name="connsiteY7" fmla="*/ 6782373 h 6858000"/>
              <a:gd name="connsiteX8" fmla="*/ 64359 w 7864459"/>
              <a:gd name="connsiteY8" fmla="*/ 6763669 h 6858000"/>
              <a:gd name="connsiteX9" fmla="*/ 26358 w 7864459"/>
              <a:gd name="connsiteY9" fmla="*/ 6721347 h 6858000"/>
              <a:gd name="connsiteX10" fmla="*/ 70494 w 7864459"/>
              <a:gd name="connsiteY10" fmla="*/ 6649679 h 6858000"/>
              <a:gd name="connsiteX11" fmla="*/ 29566 w 7864459"/>
              <a:gd name="connsiteY11" fmla="*/ 6592697 h 6858000"/>
              <a:gd name="connsiteX12" fmla="*/ 113164 w 7864459"/>
              <a:gd name="connsiteY12" fmla="*/ 6469566 h 6858000"/>
              <a:gd name="connsiteX13" fmla="*/ 168484 w 7864459"/>
              <a:gd name="connsiteY13" fmla="*/ 6398679 h 6858000"/>
              <a:gd name="connsiteX14" fmla="*/ 219944 w 7864459"/>
              <a:gd name="connsiteY14" fmla="*/ 6353596 h 6858000"/>
              <a:gd name="connsiteX15" fmla="*/ 230103 w 7864459"/>
              <a:gd name="connsiteY15" fmla="*/ 6282376 h 6858000"/>
              <a:gd name="connsiteX16" fmla="*/ 276073 w 7864459"/>
              <a:gd name="connsiteY16" fmla="*/ 6245603 h 6858000"/>
              <a:gd name="connsiteX17" fmla="*/ 286723 w 7864459"/>
              <a:gd name="connsiteY17" fmla="*/ 6231382 h 6858000"/>
              <a:gd name="connsiteX18" fmla="*/ 323172 w 7864459"/>
              <a:gd name="connsiteY18" fmla="*/ 6150483 h 6858000"/>
              <a:gd name="connsiteX19" fmla="*/ 359174 w 7864459"/>
              <a:gd name="connsiteY19" fmla="*/ 6135150 h 6858000"/>
              <a:gd name="connsiteX20" fmla="*/ 360683 w 7864459"/>
              <a:gd name="connsiteY20" fmla="*/ 6135117 h 6858000"/>
              <a:gd name="connsiteX21" fmla="*/ 346317 w 7864459"/>
              <a:gd name="connsiteY21" fmla="*/ 6094992 h 6858000"/>
              <a:gd name="connsiteX22" fmla="*/ 370345 w 7864459"/>
              <a:gd name="connsiteY22" fmla="*/ 6094804 h 6858000"/>
              <a:gd name="connsiteX23" fmla="*/ 371529 w 7864459"/>
              <a:gd name="connsiteY23" fmla="*/ 6069532 h 6858000"/>
              <a:gd name="connsiteX24" fmla="*/ 373753 w 7864459"/>
              <a:gd name="connsiteY24" fmla="*/ 6057240 h 6858000"/>
              <a:gd name="connsiteX25" fmla="*/ 371062 w 7864459"/>
              <a:gd name="connsiteY25" fmla="*/ 6052194 h 6858000"/>
              <a:gd name="connsiteX26" fmla="*/ 376026 w 7864459"/>
              <a:gd name="connsiteY26" fmla="*/ 6034848 h 6858000"/>
              <a:gd name="connsiteX27" fmla="*/ 377286 w 7864459"/>
              <a:gd name="connsiteY27" fmla="*/ 6016934 h 6858000"/>
              <a:gd name="connsiteX28" fmla="*/ 402756 w 7864459"/>
              <a:gd name="connsiteY28" fmla="*/ 5941839 h 6858000"/>
              <a:gd name="connsiteX29" fmla="*/ 425910 w 7864459"/>
              <a:gd name="connsiteY29" fmla="*/ 5769612 h 6858000"/>
              <a:gd name="connsiteX30" fmla="*/ 528196 w 7864459"/>
              <a:gd name="connsiteY30" fmla="*/ 5483024 h 6858000"/>
              <a:gd name="connsiteX31" fmla="*/ 589048 w 7864459"/>
              <a:gd name="connsiteY31" fmla="*/ 5386836 h 6858000"/>
              <a:gd name="connsiteX32" fmla="*/ 589158 w 7864459"/>
              <a:gd name="connsiteY32" fmla="*/ 5336094 h 6858000"/>
              <a:gd name="connsiteX33" fmla="*/ 604295 w 7864459"/>
              <a:gd name="connsiteY33" fmla="*/ 5322215 h 6858000"/>
              <a:gd name="connsiteX34" fmla="*/ 607160 w 7864459"/>
              <a:gd name="connsiteY34" fmla="*/ 5319945 h 6858000"/>
              <a:gd name="connsiteX35" fmla="*/ 613061 w 7864459"/>
              <a:gd name="connsiteY35" fmla="*/ 5308206 h 6858000"/>
              <a:gd name="connsiteX36" fmla="*/ 621687 w 7864459"/>
              <a:gd name="connsiteY36" fmla="*/ 5308204 h 6858000"/>
              <a:gd name="connsiteX37" fmla="*/ 628504 w 7864459"/>
              <a:gd name="connsiteY37" fmla="*/ 5244688 h 6858000"/>
              <a:gd name="connsiteX38" fmla="*/ 607443 w 7864459"/>
              <a:gd name="connsiteY38" fmla="*/ 5165945 h 6858000"/>
              <a:gd name="connsiteX39" fmla="*/ 611850 w 7864459"/>
              <a:gd name="connsiteY39" fmla="*/ 5124196 h 6858000"/>
              <a:gd name="connsiteX40" fmla="*/ 618322 w 7864459"/>
              <a:gd name="connsiteY40" fmla="*/ 5119497 h 6858000"/>
              <a:gd name="connsiteX41" fmla="*/ 601659 w 7864459"/>
              <a:gd name="connsiteY41" fmla="*/ 5056494 h 6858000"/>
              <a:gd name="connsiteX42" fmla="*/ 623563 w 7864459"/>
              <a:gd name="connsiteY42" fmla="*/ 4974868 h 6858000"/>
              <a:gd name="connsiteX43" fmla="*/ 647517 w 7864459"/>
              <a:gd name="connsiteY43" fmla="*/ 4914948 h 6858000"/>
              <a:gd name="connsiteX44" fmla="*/ 657741 w 7864459"/>
              <a:gd name="connsiteY44" fmla="*/ 4880631 h 6858000"/>
              <a:gd name="connsiteX45" fmla="*/ 677582 w 7864459"/>
              <a:gd name="connsiteY45" fmla="*/ 4790628 h 6858000"/>
              <a:gd name="connsiteX46" fmla="*/ 684238 w 7864459"/>
              <a:gd name="connsiteY46" fmla="*/ 4679718 h 6858000"/>
              <a:gd name="connsiteX47" fmla="*/ 709866 w 7864459"/>
              <a:gd name="connsiteY47" fmla="*/ 4557310 h 6858000"/>
              <a:gd name="connsiteX48" fmla="*/ 724846 w 7864459"/>
              <a:gd name="connsiteY48" fmla="*/ 4508412 h 6858000"/>
              <a:gd name="connsiteX49" fmla="*/ 729978 w 7864459"/>
              <a:gd name="connsiteY49" fmla="*/ 4391240 h 6858000"/>
              <a:gd name="connsiteX50" fmla="*/ 736618 w 7864459"/>
              <a:gd name="connsiteY50" fmla="*/ 4174996 h 6858000"/>
              <a:gd name="connsiteX51" fmla="*/ 748015 w 7864459"/>
              <a:gd name="connsiteY51" fmla="*/ 4078684 h 6858000"/>
              <a:gd name="connsiteX52" fmla="*/ 772390 w 7864459"/>
              <a:gd name="connsiteY52" fmla="*/ 3934323 h 6858000"/>
              <a:gd name="connsiteX53" fmla="*/ 762383 w 7864459"/>
              <a:gd name="connsiteY53" fmla="*/ 3921099 h 6858000"/>
              <a:gd name="connsiteX54" fmla="*/ 757785 w 7864459"/>
              <a:gd name="connsiteY54" fmla="*/ 3906233 h 6858000"/>
              <a:gd name="connsiteX55" fmla="*/ 759222 w 7864459"/>
              <a:gd name="connsiteY55" fmla="*/ 3904422 h 6858000"/>
              <a:gd name="connsiteX56" fmla="*/ 759822 w 7864459"/>
              <a:gd name="connsiteY56" fmla="*/ 3887163 h 6858000"/>
              <a:gd name="connsiteX57" fmla="*/ 755954 w 7864459"/>
              <a:gd name="connsiteY57" fmla="*/ 3883366 h 6858000"/>
              <a:gd name="connsiteX58" fmla="*/ 749636 w 7864459"/>
              <a:gd name="connsiteY58" fmla="*/ 3808615 h 6858000"/>
              <a:gd name="connsiteX59" fmla="*/ 774850 w 7864459"/>
              <a:gd name="connsiteY59" fmla="*/ 3801218 h 6858000"/>
              <a:gd name="connsiteX60" fmla="*/ 800941 w 7864459"/>
              <a:gd name="connsiteY60" fmla="*/ 3735794 h 6858000"/>
              <a:gd name="connsiteX61" fmla="*/ 798329 w 7864459"/>
              <a:gd name="connsiteY61" fmla="*/ 3699097 h 6858000"/>
              <a:gd name="connsiteX62" fmla="*/ 798623 w 7864459"/>
              <a:gd name="connsiteY62" fmla="*/ 3691697 h 6858000"/>
              <a:gd name="connsiteX63" fmla="*/ 798967 w 7864459"/>
              <a:gd name="connsiteY63" fmla="*/ 3691546 h 6858000"/>
              <a:gd name="connsiteX64" fmla="*/ 799953 w 7864459"/>
              <a:gd name="connsiteY64" fmla="*/ 3683730 h 6858000"/>
              <a:gd name="connsiteX65" fmla="*/ 799160 w 7864459"/>
              <a:gd name="connsiteY65" fmla="*/ 3678210 h 6858000"/>
              <a:gd name="connsiteX66" fmla="*/ 846137 w 7864459"/>
              <a:gd name="connsiteY66" fmla="*/ 3622140 h 6858000"/>
              <a:gd name="connsiteX67" fmla="*/ 887864 w 7864459"/>
              <a:gd name="connsiteY67" fmla="*/ 3534890 h 6858000"/>
              <a:gd name="connsiteX68" fmla="*/ 925330 w 7864459"/>
              <a:gd name="connsiteY68" fmla="*/ 3446748 h 6858000"/>
              <a:gd name="connsiteX69" fmla="*/ 937027 w 7864459"/>
              <a:gd name="connsiteY69" fmla="*/ 3413985 h 6858000"/>
              <a:gd name="connsiteX70" fmla="*/ 966113 w 7864459"/>
              <a:gd name="connsiteY70" fmla="*/ 3359338 h 6858000"/>
              <a:gd name="connsiteX71" fmla="*/ 984538 w 7864459"/>
              <a:gd name="connsiteY71" fmla="*/ 3336636 h 6858000"/>
              <a:gd name="connsiteX72" fmla="*/ 984468 w 7864459"/>
              <a:gd name="connsiteY72" fmla="*/ 3335242 h 6858000"/>
              <a:gd name="connsiteX73" fmla="*/ 988955 w 7864459"/>
              <a:gd name="connsiteY73" fmla="*/ 3334506 h 6858000"/>
              <a:gd name="connsiteX74" fmla="*/ 992485 w 7864459"/>
              <a:gd name="connsiteY74" fmla="*/ 3330362 h 6858000"/>
              <a:gd name="connsiteX75" fmla="*/ 996515 w 7864459"/>
              <a:gd name="connsiteY75" fmla="*/ 3316492 h 6858000"/>
              <a:gd name="connsiteX76" fmla="*/ 997106 w 7864459"/>
              <a:gd name="connsiteY76" fmla="*/ 3310855 h 6858000"/>
              <a:gd name="connsiteX77" fmla="*/ 999940 w 7864459"/>
              <a:gd name="connsiteY77" fmla="*/ 3303502 h 6858000"/>
              <a:gd name="connsiteX78" fmla="*/ 1000304 w 7864459"/>
              <a:gd name="connsiteY78" fmla="*/ 3303456 h 6858000"/>
              <a:gd name="connsiteX79" fmla="*/ 1002381 w 7864459"/>
              <a:gd name="connsiteY79" fmla="*/ 3296306 h 6858000"/>
              <a:gd name="connsiteX80" fmla="*/ 1008831 w 7864459"/>
              <a:gd name="connsiteY80" fmla="*/ 3259631 h 6858000"/>
              <a:gd name="connsiteX81" fmla="*/ 1053873 w 7864459"/>
              <a:gd name="connsiteY81" fmla="*/ 3227829 h 6858000"/>
              <a:gd name="connsiteX82" fmla="*/ 1065766 w 7864459"/>
              <a:gd name="connsiteY82" fmla="*/ 3211605 h 6858000"/>
              <a:gd name="connsiteX83" fmla="*/ 1073688 w 7864459"/>
              <a:gd name="connsiteY83" fmla="*/ 3203657 h 6858000"/>
              <a:gd name="connsiteX84" fmla="*/ 1075196 w 7864459"/>
              <a:gd name="connsiteY84" fmla="*/ 3203625 h 6858000"/>
              <a:gd name="connsiteX85" fmla="*/ 1084398 w 7864459"/>
              <a:gd name="connsiteY85" fmla="*/ 3164801 h 6858000"/>
              <a:gd name="connsiteX86" fmla="*/ 1085303 w 7864459"/>
              <a:gd name="connsiteY86" fmla="*/ 3140459 h 6858000"/>
              <a:gd name="connsiteX87" fmla="*/ 1087385 w 7864459"/>
              <a:gd name="connsiteY87" fmla="*/ 3128619 h 6858000"/>
              <a:gd name="connsiteX88" fmla="*/ 1084641 w 7864459"/>
              <a:gd name="connsiteY88" fmla="*/ 3123757 h 6858000"/>
              <a:gd name="connsiteX89" fmla="*/ 1089406 w 7864459"/>
              <a:gd name="connsiteY89" fmla="*/ 3107053 h 6858000"/>
              <a:gd name="connsiteX90" fmla="*/ 1091209 w 7864459"/>
              <a:gd name="connsiteY90" fmla="*/ 3105708 h 6858000"/>
              <a:gd name="connsiteX91" fmla="*/ 1090464 w 7864459"/>
              <a:gd name="connsiteY91" fmla="*/ 3089798 h 6858000"/>
              <a:gd name="connsiteX92" fmla="*/ 1084189 w 7864459"/>
              <a:gd name="connsiteY92" fmla="*/ 3073892 h 6858000"/>
              <a:gd name="connsiteX93" fmla="*/ 1142413 w 7864459"/>
              <a:gd name="connsiteY93" fmla="*/ 2939902 h 6858000"/>
              <a:gd name="connsiteX94" fmla="*/ 1143520 w 7864459"/>
              <a:gd name="connsiteY94" fmla="*/ 2801843 h 6858000"/>
              <a:gd name="connsiteX95" fmla="*/ 1176387 w 7864459"/>
              <a:gd name="connsiteY95" fmla="*/ 2729696 h 6858000"/>
              <a:gd name="connsiteX96" fmla="*/ 1220539 w 7864459"/>
              <a:gd name="connsiteY96" fmla="*/ 2682866 h 6858000"/>
              <a:gd name="connsiteX97" fmla="*/ 1268893 w 7864459"/>
              <a:gd name="connsiteY97" fmla="*/ 2526390 h 6858000"/>
              <a:gd name="connsiteX98" fmla="*/ 1294994 w 7864459"/>
              <a:gd name="connsiteY98" fmla="*/ 2483002 h 6858000"/>
              <a:gd name="connsiteX99" fmla="*/ 1294539 w 7864459"/>
              <a:gd name="connsiteY99" fmla="*/ 2434127 h 6858000"/>
              <a:gd name="connsiteX100" fmla="*/ 1309506 w 7864459"/>
              <a:gd name="connsiteY100" fmla="*/ 2420768 h 6858000"/>
              <a:gd name="connsiteX101" fmla="*/ 1312344 w 7864459"/>
              <a:gd name="connsiteY101" fmla="*/ 2418582 h 6858000"/>
              <a:gd name="connsiteX102" fmla="*/ 1318108 w 7864459"/>
              <a:gd name="connsiteY102" fmla="*/ 2407279 h 6858000"/>
              <a:gd name="connsiteX103" fmla="*/ 1326725 w 7864459"/>
              <a:gd name="connsiteY103" fmla="*/ 2407282 h 6858000"/>
              <a:gd name="connsiteX104" fmla="*/ 1340410 w 7864459"/>
              <a:gd name="connsiteY104" fmla="*/ 2392557 h 6858000"/>
              <a:gd name="connsiteX105" fmla="*/ 1349066 w 7864459"/>
              <a:gd name="connsiteY105" fmla="*/ 2370864 h 6858000"/>
              <a:gd name="connsiteX106" fmla="*/ 1406750 w 7864459"/>
              <a:gd name="connsiteY106" fmla="*/ 2202566 h 6858000"/>
              <a:gd name="connsiteX107" fmla="*/ 1423059 w 7864459"/>
              <a:gd name="connsiteY107" fmla="*/ 2182184 h 6858000"/>
              <a:gd name="connsiteX108" fmla="*/ 1441099 w 7864459"/>
              <a:gd name="connsiteY108" fmla="*/ 2151646 h 6858000"/>
              <a:gd name="connsiteX109" fmla="*/ 1484754 w 7864459"/>
              <a:gd name="connsiteY109" fmla="*/ 2025678 h 6858000"/>
              <a:gd name="connsiteX110" fmla="*/ 1493403 w 7864459"/>
              <a:gd name="connsiteY110" fmla="*/ 1908118 h 6858000"/>
              <a:gd name="connsiteX111" fmla="*/ 1502844 w 7864459"/>
              <a:gd name="connsiteY111" fmla="*/ 1721725 h 6858000"/>
              <a:gd name="connsiteX112" fmla="*/ 1503255 w 7864459"/>
              <a:gd name="connsiteY112" fmla="*/ 1690229 h 6858000"/>
              <a:gd name="connsiteX113" fmla="*/ 1513215 w 7864459"/>
              <a:gd name="connsiteY113" fmla="*/ 1664519 h 6858000"/>
              <a:gd name="connsiteX114" fmla="*/ 1523900 w 7864459"/>
              <a:gd name="connsiteY114" fmla="*/ 1659741 h 6858000"/>
              <a:gd name="connsiteX115" fmla="*/ 1525669 w 7864459"/>
              <a:gd name="connsiteY115" fmla="*/ 1642638 h 6858000"/>
              <a:gd name="connsiteX116" fmla="*/ 1528146 w 7864459"/>
              <a:gd name="connsiteY116" fmla="*/ 1638374 h 6858000"/>
              <a:gd name="connsiteX117" fmla="*/ 1516520 w 7864459"/>
              <a:gd name="connsiteY117" fmla="*/ 1553747 h 6858000"/>
              <a:gd name="connsiteX118" fmla="*/ 1528232 w 7864459"/>
              <a:gd name="connsiteY118" fmla="*/ 1485881 h 6858000"/>
              <a:gd name="connsiteX119" fmla="*/ 1508633 w 7864459"/>
              <a:gd name="connsiteY119" fmla="*/ 1219904 h 6858000"/>
              <a:gd name="connsiteX120" fmla="*/ 1495561 w 7864459"/>
              <a:gd name="connsiteY120" fmla="*/ 1079200 h 6858000"/>
              <a:gd name="connsiteX121" fmla="*/ 1488237 w 7864459"/>
              <a:gd name="connsiteY121" fmla="*/ 906926 h 6858000"/>
              <a:gd name="connsiteX122" fmla="*/ 1481307 w 7864459"/>
              <a:gd name="connsiteY122" fmla="*/ 693671 h 6858000"/>
              <a:gd name="connsiteX123" fmla="*/ 1472811 w 7864459"/>
              <a:gd name="connsiteY123" fmla="*/ 674509 h 6858000"/>
              <a:gd name="connsiteX124" fmla="*/ 1474408 w 7864459"/>
              <a:gd name="connsiteY124" fmla="*/ 671854 h 6858000"/>
              <a:gd name="connsiteX125" fmla="*/ 1472365 w 7864459"/>
              <a:gd name="connsiteY125" fmla="*/ 648655 h 6858000"/>
              <a:gd name="connsiteX126" fmla="*/ 1466647 w 7864459"/>
              <a:gd name="connsiteY126" fmla="*/ 644194 h 6858000"/>
              <a:gd name="connsiteX127" fmla="*/ 1463593 w 7864459"/>
              <a:gd name="connsiteY127" fmla="*/ 628473 h 6858000"/>
              <a:gd name="connsiteX128" fmla="*/ 1446058 w 7864459"/>
              <a:gd name="connsiteY128" fmla="*/ 545150 h 6858000"/>
              <a:gd name="connsiteX129" fmla="*/ 1447912 w 7864459"/>
              <a:gd name="connsiteY129" fmla="*/ 544275 h 6858000"/>
              <a:gd name="connsiteX130" fmla="*/ 1471121 w 7864459"/>
              <a:gd name="connsiteY130" fmla="*/ 466430 h 6858000"/>
              <a:gd name="connsiteX131" fmla="*/ 1492233 w 7864459"/>
              <a:gd name="connsiteY131" fmla="*/ 390714 h 6858000"/>
              <a:gd name="connsiteX132" fmla="*/ 1491406 w 7864459"/>
              <a:gd name="connsiteY132" fmla="*/ 380764 h 6858000"/>
              <a:gd name="connsiteX133" fmla="*/ 1425326 w 7864459"/>
              <a:gd name="connsiteY133" fmla="*/ 399555 h 6858000"/>
              <a:gd name="connsiteX134" fmla="*/ 1425341 w 7864459"/>
              <a:gd name="connsiteY134" fmla="*/ 382586 h 6858000"/>
              <a:gd name="connsiteX135" fmla="*/ 1413890 w 7864459"/>
              <a:gd name="connsiteY135" fmla="*/ 305471 h 6858000"/>
              <a:gd name="connsiteX136" fmla="*/ 1456295 w 7864459"/>
              <a:gd name="connsiteY136" fmla="*/ 211274 h 6858000"/>
              <a:gd name="connsiteX137" fmla="*/ 1464308 w 7864459"/>
              <a:gd name="connsiteY137" fmla="*/ 135477 h 6858000"/>
              <a:gd name="connsiteX138" fmla="*/ 1505907 w 7864459"/>
              <a:gd name="connsiteY138" fmla="*/ 35011 h 6858000"/>
              <a:gd name="connsiteX139" fmla="*/ 1508776 w 7864459"/>
              <a:gd name="connsiteY139" fmla="*/ 0 h 6858000"/>
              <a:gd name="connsiteX0" fmla="*/ 1508776 w 7864459"/>
              <a:gd name="connsiteY0" fmla="*/ 0 h 6858000"/>
              <a:gd name="connsiteX1" fmla="*/ 7864459 w 7864459"/>
              <a:gd name="connsiteY1" fmla="*/ 0 h 6858000"/>
              <a:gd name="connsiteX2" fmla="*/ 7864459 w 7864459"/>
              <a:gd name="connsiteY2" fmla="*/ 6858000 h 6858000"/>
              <a:gd name="connsiteX3" fmla="*/ 11339 w 7864459"/>
              <a:gd name="connsiteY3" fmla="*/ 6858000 h 6858000"/>
              <a:gd name="connsiteX4" fmla="*/ 16568 w 7864459"/>
              <a:gd name="connsiteY4" fmla="*/ 6806542 h 6858000"/>
              <a:gd name="connsiteX5" fmla="*/ 22283 w 7864459"/>
              <a:gd name="connsiteY5" fmla="*/ 6810337 h 6858000"/>
              <a:gd name="connsiteX6" fmla="*/ 29140 w 7864459"/>
              <a:gd name="connsiteY6" fmla="*/ 6811393 h 6858000"/>
              <a:gd name="connsiteX7" fmla="*/ 0 w 7864459"/>
              <a:gd name="connsiteY7" fmla="*/ 6782373 h 6858000"/>
              <a:gd name="connsiteX8" fmla="*/ 64359 w 7864459"/>
              <a:gd name="connsiteY8" fmla="*/ 6763669 h 6858000"/>
              <a:gd name="connsiteX9" fmla="*/ 35859 w 7864459"/>
              <a:gd name="connsiteY9" fmla="*/ 6695947 h 6858000"/>
              <a:gd name="connsiteX10" fmla="*/ 70494 w 7864459"/>
              <a:gd name="connsiteY10" fmla="*/ 6649679 h 6858000"/>
              <a:gd name="connsiteX11" fmla="*/ 29566 w 7864459"/>
              <a:gd name="connsiteY11" fmla="*/ 6592697 h 6858000"/>
              <a:gd name="connsiteX12" fmla="*/ 113164 w 7864459"/>
              <a:gd name="connsiteY12" fmla="*/ 6469566 h 6858000"/>
              <a:gd name="connsiteX13" fmla="*/ 168484 w 7864459"/>
              <a:gd name="connsiteY13" fmla="*/ 6398679 h 6858000"/>
              <a:gd name="connsiteX14" fmla="*/ 219944 w 7864459"/>
              <a:gd name="connsiteY14" fmla="*/ 6353596 h 6858000"/>
              <a:gd name="connsiteX15" fmla="*/ 230103 w 7864459"/>
              <a:gd name="connsiteY15" fmla="*/ 6282376 h 6858000"/>
              <a:gd name="connsiteX16" fmla="*/ 276073 w 7864459"/>
              <a:gd name="connsiteY16" fmla="*/ 6245603 h 6858000"/>
              <a:gd name="connsiteX17" fmla="*/ 286723 w 7864459"/>
              <a:gd name="connsiteY17" fmla="*/ 6231382 h 6858000"/>
              <a:gd name="connsiteX18" fmla="*/ 323172 w 7864459"/>
              <a:gd name="connsiteY18" fmla="*/ 6150483 h 6858000"/>
              <a:gd name="connsiteX19" fmla="*/ 359174 w 7864459"/>
              <a:gd name="connsiteY19" fmla="*/ 6135150 h 6858000"/>
              <a:gd name="connsiteX20" fmla="*/ 360683 w 7864459"/>
              <a:gd name="connsiteY20" fmla="*/ 6135117 h 6858000"/>
              <a:gd name="connsiteX21" fmla="*/ 346317 w 7864459"/>
              <a:gd name="connsiteY21" fmla="*/ 6094992 h 6858000"/>
              <a:gd name="connsiteX22" fmla="*/ 370345 w 7864459"/>
              <a:gd name="connsiteY22" fmla="*/ 6094804 h 6858000"/>
              <a:gd name="connsiteX23" fmla="*/ 371529 w 7864459"/>
              <a:gd name="connsiteY23" fmla="*/ 6069532 h 6858000"/>
              <a:gd name="connsiteX24" fmla="*/ 373753 w 7864459"/>
              <a:gd name="connsiteY24" fmla="*/ 6057240 h 6858000"/>
              <a:gd name="connsiteX25" fmla="*/ 371062 w 7864459"/>
              <a:gd name="connsiteY25" fmla="*/ 6052194 h 6858000"/>
              <a:gd name="connsiteX26" fmla="*/ 376026 w 7864459"/>
              <a:gd name="connsiteY26" fmla="*/ 6034848 h 6858000"/>
              <a:gd name="connsiteX27" fmla="*/ 377286 w 7864459"/>
              <a:gd name="connsiteY27" fmla="*/ 6016934 h 6858000"/>
              <a:gd name="connsiteX28" fmla="*/ 402756 w 7864459"/>
              <a:gd name="connsiteY28" fmla="*/ 5941839 h 6858000"/>
              <a:gd name="connsiteX29" fmla="*/ 425910 w 7864459"/>
              <a:gd name="connsiteY29" fmla="*/ 5769612 h 6858000"/>
              <a:gd name="connsiteX30" fmla="*/ 528196 w 7864459"/>
              <a:gd name="connsiteY30" fmla="*/ 5483024 h 6858000"/>
              <a:gd name="connsiteX31" fmla="*/ 589048 w 7864459"/>
              <a:gd name="connsiteY31" fmla="*/ 5386836 h 6858000"/>
              <a:gd name="connsiteX32" fmla="*/ 589158 w 7864459"/>
              <a:gd name="connsiteY32" fmla="*/ 5336094 h 6858000"/>
              <a:gd name="connsiteX33" fmla="*/ 604295 w 7864459"/>
              <a:gd name="connsiteY33" fmla="*/ 5322215 h 6858000"/>
              <a:gd name="connsiteX34" fmla="*/ 607160 w 7864459"/>
              <a:gd name="connsiteY34" fmla="*/ 5319945 h 6858000"/>
              <a:gd name="connsiteX35" fmla="*/ 613061 w 7864459"/>
              <a:gd name="connsiteY35" fmla="*/ 5308206 h 6858000"/>
              <a:gd name="connsiteX36" fmla="*/ 621687 w 7864459"/>
              <a:gd name="connsiteY36" fmla="*/ 5308204 h 6858000"/>
              <a:gd name="connsiteX37" fmla="*/ 628504 w 7864459"/>
              <a:gd name="connsiteY37" fmla="*/ 5244688 h 6858000"/>
              <a:gd name="connsiteX38" fmla="*/ 607443 w 7864459"/>
              <a:gd name="connsiteY38" fmla="*/ 5165945 h 6858000"/>
              <a:gd name="connsiteX39" fmla="*/ 611850 w 7864459"/>
              <a:gd name="connsiteY39" fmla="*/ 5124196 h 6858000"/>
              <a:gd name="connsiteX40" fmla="*/ 618322 w 7864459"/>
              <a:gd name="connsiteY40" fmla="*/ 5119497 h 6858000"/>
              <a:gd name="connsiteX41" fmla="*/ 601659 w 7864459"/>
              <a:gd name="connsiteY41" fmla="*/ 5056494 h 6858000"/>
              <a:gd name="connsiteX42" fmla="*/ 623563 w 7864459"/>
              <a:gd name="connsiteY42" fmla="*/ 4974868 h 6858000"/>
              <a:gd name="connsiteX43" fmla="*/ 647517 w 7864459"/>
              <a:gd name="connsiteY43" fmla="*/ 4914948 h 6858000"/>
              <a:gd name="connsiteX44" fmla="*/ 657741 w 7864459"/>
              <a:gd name="connsiteY44" fmla="*/ 4880631 h 6858000"/>
              <a:gd name="connsiteX45" fmla="*/ 677582 w 7864459"/>
              <a:gd name="connsiteY45" fmla="*/ 4790628 h 6858000"/>
              <a:gd name="connsiteX46" fmla="*/ 684238 w 7864459"/>
              <a:gd name="connsiteY46" fmla="*/ 4679718 h 6858000"/>
              <a:gd name="connsiteX47" fmla="*/ 709866 w 7864459"/>
              <a:gd name="connsiteY47" fmla="*/ 4557310 h 6858000"/>
              <a:gd name="connsiteX48" fmla="*/ 724846 w 7864459"/>
              <a:gd name="connsiteY48" fmla="*/ 4508412 h 6858000"/>
              <a:gd name="connsiteX49" fmla="*/ 729978 w 7864459"/>
              <a:gd name="connsiteY49" fmla="*/ 4391240 h 6858000"/>
              <a:gd name="connsiteX50" fmla="*/ 736618 w 7864459"/>
              <a:gd name="connsiteY50" fmla="*/ 4174996 h 6858000"/>
              <a:gd name="connsiteX51" fmla="*/ 748015 w 7864459"/>
              <a:gd name="connsiteY51" fmla="*/ 4078684 h 6858000"/>
              <a:gd name="connsiteX52" fmla="*/ 772390 w 7864459"/>
              <a:gd name="connsiteY52" fmla="*/ 3934323 h 6858000"/>
              <a:gd name="connsiteX53" fmla="*/ 762383 w 7864459"/>
              <a:gd name="connsiteY53" fmla="*/ 3921099 h 6858000"/>
              <a:gd name="connsiteX54" fmla="*/ 757785 w 7864459"/>
              <a:gd name="connsiteY54" fmla="*/ 3906233 h 6858000"/>
              <a:gd name="connsiteX55" fmla="*/ 759222 w 7864459"/>
              <a:gd name="connsiteY55" fmla="*/ 3904422 h 6858000"/>
              <a:gd name="connsiteX56" fmla="*/ 759822 w 7864459"/>
              <a:gd name="connsiteY56" fmla="*/ 3887163 h 6858000"/>
              <a:gd name="connsiteX57" fmla="*/ 755954 w 7864459"/>
              <a:gd name="connsiteY57" fmla="*/ 3883366 h 6858000"/>
              <a:gd name="connsiteX58" fmla="*/ 749636 w 7864459"/>
              <a:gd name="connsiteY58" fmla="*/ 3808615 h 6858000"/>
              <a:gd name="connsiteX59" fmla="*/ 774850 w 7864459"/>
              <a:gd name="connsiteY59" fmla="*/ 3801218 h 6858000"/>
              <a:gd name="connsiteX60" fmla="*/ 800941 w 7864459"/>
              <a:gd name="connsiteY60" fmla="*/ 3735794 h 6858000"/>
              <a:gd name="connsiteX61" fmla="*/ 798329 w 7864459"/>
              <a:gd name="connsiteY61" fmla="*/ 3699097 h 6858000"/>
              <a:gd name="connsiteX62" fmla="*/ 798623 w 7864459"/>
              <a:gd name="connsiteY62" fmla="*/ 3691697 h 6858000"/>
              <a:gd name="connsiteX63" fmla="*/ 798967 w 7864459"/>
              <a:gd name="connsiteY63" fmla="*/ 3691546 h 6858000"/>
              <a:gd name="connsiteX64" fmla="*/ 799953 w 7864459"/>
              <a:gd name="connsiteY64" fmla="*/ 3683730 h 6858000"/>
              <a:gd name="connsiteX65" fmla="*/ 799160 w 7864459"/>
              <a:gd name="connsiteY65" fmla="*/ 3678210 h 6858000"/>
              <a:gd name="connsiteX66" fmla="*/ 846137 w 7864459"/>
              <a:gd name="connsiteY66" fmla="*/ 3622140 h 6858000"/>
              <a:gd name="connsiteX67" fmla="*/ 887864 w 7864459"/>
              <a:gd name="connsiteY67" fmla="*/ 3534890 h 6858000"/>
              <a:gd name="connsiteX68" fmla="*/ 925330 w 7864459"/>
              <a:gd name="connsiteY68" fmla="*/ 3446748 h 6858000"/>
              <a:gd name="connsiteX69" fmla="*/ 937027 w 7864459"/>
              <a:gd name="connsiteY69" fmla="*/ 3413985 h 6858000"/>
              <a:gd name="connsiteX70" fmla="*/ 966113 w 7864459"/>
              <a:gd name="connsiteY70" fmla="*/ 3359338 h 6858000"/>
              <a:gd name="connsiteX71" fmla="*/ 984538 w 7864459"/>
              <a:gd name="connsiteY71" fmla="*/ 3336636 h 6858000"/>
              <a:gd name="connsiteX72" fmla="*/ 984468 w 7864459"/>
              <a:gd name="connsiteY72" fmla="*/ 3335242 h 6858000"/>
              <a:gd name="connsiteX73" fmla="*/ 988955 w 7864459"/>
              <a:gd name="connsiteY73" fmla="*/ 3334506 h 6858000"/>
              <a:gd name="connsiteX74" fmla="*/ 992485 w 7864459"/>
              <a:gd name="connsiteY74" fmla="*/ 3330362 h 6858000"/>
              <a:gd name="connsiteX75" fmla="*/ 996515 w 7864459"/>
              <a:gd name="connsiteY75" fmla="*/ 3316492 h 6858000"/>
              <a:gd name="connsiteX76" fmla="*/ 997106 w 7864459"/>
              <a:gd name="connsiteY76" fmla="*/ 3310855 h 6858000"/>
              <a:gd name="connsiteX77" fmla="*/ 999940 w 7864459"/>
              <a:gd name="connsiteY77" fmla="*/ 3303502 h 6858000"/>
              <a:gd name="connsiteX78" fmla="*/ 1000304 w 7864459"/>
              <a:gd name="connsiteY78" fmla="*/ 3303456 h 6858000"/>
              <a:gd name="connsiteX79" fmla="*/ 1002381 w 7864459"/>
              <a:gd name="connsiteY79" fmla="*/ 3296306 h 6858000"/>
              <a:gd name="connsiteX80" fmla="*/ 1008831 w 7864459"/>
              <a:gd name="connsiteY80" fmla="*/ 3259631 h 6858000"/>
              <a:gd name="connsiteX81" fmla="*/ 1053873 w 7864459"/>
              <a:gd name="connsiteY81" fmla="*/ 3227829 h 6858000"/>
              <a:gd name="connsiteX82" fmla="*/ 1065766 w 7864459"/>
              <a:gd name="connsiteY82" fmla="*/ 3211605 h 6858000"/>
              <a:gd name="connsiteX83" fmla="*/ 1073688 w 7864459"/>
              <a:gd name="connsiteY83" fmla="*/ 3203657 h 6858000"/>
              <a:gd name="connsiteX84" fmla="*/ 1075196 w 7864459"/>
              <a:gd name="connsiteY84" fmla="*/ 3203625 h 6858000"/>
              <a:gd name="connsiteX85" fmla="*/ 1084398 w 7864459"/>
              <a:gd name="connsiteY85" fmla="*/ 3164801 h 6858000"/>
              <a:gd name="connsiteX86" fmla="*/ 1085303 w 7864459"/>
              <a:gd name="connsiteY86" fmla="*/ 3140459 h 6858000"/>
              <a:gd name="connsiteX87" fmla="*/ 1087385 w 7864459"/>
              <a:gd name="connsiteY87" fmla="*/ 3128619 h 6858000"/>
              <a:gd name="connsiteX88" fmla="*/ 1084641 w 7864459"/>
              <a:gd name="connsiteY88" fmla="*/ 3123757 h 6858000"/>
              <a:gd name="connsiteX89" fmla="*/ 1089406 w 7864459"/>
              <a:gd name="connsiteY89" fmla="*/ 3107053 h 6858000"/>
              <a:gd name="connsiteX90" fmla="*/ 1091209 w 7864459"/>
              <a:gd name="connsiteY90" fmla="*/ 3105708 h 6858000"/>
              <a:gd name="connsiteX91" fmla="*/ 1090464 w 7864459"/>
              <a:gd name="connsiteY91" fmla="*/ 3089798 h 6858000"/>
              <a:gd name="connsiteX92" fmla="*/ 1084189 w 7864459"/>
              <a:gd name="connsiteY92" fmla="*/ 3073892 h 6858000"/>
              <a:gd name="connsiteX93" fmla="*/ 1142413 w 7864459"/>
              <a:gd name="connsiteY93" fmla="*/ 2939902 h 6858000"/>
              <a:gd name="connsiteX94" fmla="*/ 1143520 w 7864459"/>
              <a:gd name="connsiteY94" fmla="*/ 2801843 h 6858000"/>
              <a:gd name="connsiteX95" fmla="*/ 1176387 w 7864459"/>
              <a:gd name="connsiteY95" fmla="*/ 2729696 h 6858000"/>
              <a:gd name="connsiteX96" fmla="*/ 1220539 w 7864459"/>
              <a:gd name="connsiteY96" fmla="*/ 2682866 h 6858000"/>
              <a:gd name="connsiteX97" fmla="*/ 1268893 w 7864459"/>
              <a:gd name="connsiteY97" fmla="*/ 2526390 h 6858000"/>
              <a:gd name="connsiteX98" fmla="*/ 1294994 w 7864459"/>
              <a:gd name="connsiteY98" fmla="*/ 2483002 h 6858000"/>
              <a:gd name="connsiteX99" fmla="*/ 1294539 w 7864459"/>
              <a:gd name="connsiteY99" fmla="*/ 2434127 h 6858000"/>
              <a:gd name="connsiteX100" fmla="*/ 1309506 w 7864459"/>
              <a:gd name="connsiteY100" fmla="*/ 2420768 h 6858000"/>
              <a:gd name="connsiteX101" fmla="*/ 1312344 w 7864459"/>
              <a:gd name="connsiteY101" fmla="*/ 2418582 h 6858000"/>
              <a:gd name="connsiteX102" fmla="*/ 1318108 w 7864459"/>
              <a:gd name="connsiteY102" fmla="*/ 2407279 h 6858000"/>
              <a:gd name="connsiteX103" fmla="*/ 1326725 w 7864459"/>
              <a:gd name="connsiteY103" fmla="*/ 2407282 h 6858000"/>
              <a:gd name="connsiteX104" fmla="*/ 1340410 w 7864459"/>
              <a:gd name="connsiteY104" fmla="*/ 2392557 h 6858000"/>
              <a:gd name="connsiteX105" fmla="*/ 1349066 w 7864459"/>
              <a:gd name="connsiteY105" fmla="*/ 2370864 h 6858000"/>
              <a:gd name="connsiteX106" fmla="*/ 1406750 w 7864459"/>
              <a:gd name="connsiteY106" fmla="*/ 2202566 h 6858000"/>
              <a:gd name="connsiteX107" fmla="*/ 1423059 w 7864459"/>
              <a:gd name="connsiteY107" fmla="*/ 2182184 h 6858000"/>
              <a:gd name="connsiteX108" fmla="*/ 1441099 w 7864459"/>
              <a:gd name="connsiteY108" fmla="*/ 2151646 h 6858000"/>
              <a:gd name="connsiteX109" fmla="*/ 1484754 w 7864459"/>
              <a:gd name="connsiteY109" fmla="*/ 2025678 h 6858000"/>
              <a:gd name="connsiteX110" fmla="*/ 1493403 w 7864459"/>
              <a:gd name="connsiteY110" fmla="*/ 1908118 h 6858000"/>
              <a:gd name="connsiteX111" fmla="*/ 1502844 w 7864459"/>
              <a:gd name="connsiteY111" fmla="*/ 1721725 h 6858000"/>
              <a:gd name="connsiteX112" fmla="*/ 1503255 w 7864459"/>
              <a:gd name="connsiteY112" fmla="*/ 1690229 h 6858000"/>
              <a:gd name="connsiteX113" fmla="*/ 1513215 w 7864459"/>
              <a:gd name="connsiteY113" fmla="*/ 1664519 h 6858000"/>
              <a:gd name="connsiteX114" fmla="*/ 1523900 w 7864459"/>
              <a:gd name="connsiteY114" fmla="*/ 1659741 h 6858000"/>
              <a:gd name="connsiteX115" fmla="*/ 1525669 w 7864459"/>
              <a:gd name="connsiteY115" fmla="*/ 1642638 h 6858000"/>
              <a:gd name="connsiteX116" fmla="*/ 1528146 w 7864459"/>
              <a:gd name="connsiteY116" fmla="*/ 1638374 h 6858000"/>
              <a:gd name="connsiteX117" fmla="*/ 1516520 w 7864459"/>
              <a:gd name="connsiteY117" fmla="*/ 1553747 h 6858000"/>
              <a:gd name="connsiteX118" fmla="*/ 1528232 w 7864459"/>
              <a:gd name="connsiteY118" fmla="*/ 1485881 h 6858000"/>
              <a:gd name="connsiteX119" fmla="*/ 1508633 w 7864459"/>
              <a:gd name="connsiteY119" fmla="*/ 1219904 h 6858000"/>
              <a:gd name="connsiteX120" fmla="*/ 1495561 w 7864459"/>
              <a:gd name="connsiteY120" fmla="*/ 1079200 h 6858000"/>
              <a:gd name="connsiteX121" fmla="*/ 1488237 w 7864459"/>
              <a:gd name="connsiteY121" fmla="*/ 906926 h 6858000"/>
              <a:gd name="connsiteX122" fmla="*/ 1481307 w 7864459"/>
              <a:gd name="connsiteY122" fmla="*/ 693671 h 6858000"/>
              <a:gd name="connsiteX123" fmla="*/ 1472811 w 7864459"/>
              <a:gd name="connsiteY123" fmla="*/ 674509 h 6858000"/>
              <a:gd name="connsiteX124" fmla="*/ 1474408 w 7864459"/>
              <a:gd name="connsiteY124" fmla="*/ 671854 h 6858000"/>
              <a:gd name="connsiteX125" fmla="*/ 1472365 w 7864459"/>
              <a:gd name="connsiteY125" fmla="*/ 648655 h 6858000"/>
              <a:gd name="connsiteX126" fmla="*/ 1466647 w 7864459"/>
              <a:gd name="connsiteY126" fmla="*/ 644194 h 6858000"/>
              <a:gd name="connsiteX127" fmla="*/ 1463593 w 7864459"/>
              <a:gd name="connsiteY127" fmla="*/ 628473 h 6858000"/>
              <a:gd name="connsiteX128" fmla="*/ 1446058 w 7864459"/>
              <a:gd name="connsiteY128" fmla="*/ 545150 h 6858000"/>
              <a:gd name="connsiteX129" fmla="*/ 1447912 w 7864459"/>
              <a:gd name="connsiteY129" fmla="*/ 544275 h 6858000"/>
              <a:gd name="connsiteX130" fmla="*/ 1471121 w 7864459"/>
              <a:gd name="connsiteY130" fmla="*/ 466430 h 6858000"/>
              <a:gd name="connsiteX131" fmla="*/ 1492233 w 7864459"/>
              <a:gd name="connsiteY131" fmla="*/ 390714 h 6858000"/>
              <a:gd name="connsiteX132" fmla="*/ 1491406 w 7864459"/>
              <a:gd name="connsiteY132" fmla="*/ 380764 h 6858000"/>
              <a:gd name="connsiteX133" fmla="*/ 1425326 w 7864459"/>
              <a:gd name="connsiteY133" fmla="*/ 399555 h 6858000"/>
              <a:gd name="connsiteX134" fmla="*/ 1425341 w 7864459"/>
              <a:gd name="connsiteY134" fmla="*/ 382586 h 6858000"/>
              <a:gd name="connsiteX135" fmla="*/ 1413890 w 7864459"/>
              <a:gd name="connsiteY135" fmla="*/ 305471 h 6858000"/>
              <a:gd name="connsiteX136" fmla="*/ 1456295 w 7864459"/>
              <a:gd name="connsiteY136" fmla="*/ 211274 h 6858000"/>
              <a:gd name="connsiteX137" fmla="*/ 1464308 w 7864459"/>
              <a:gd name="connsiteY137" fmla="*/ 135477 h 6858000"/>
              <a:gd name="connsiteX138" fmla="*/ 1505907 w 7864459"/>
              <a:gd name="connsiteY138" fmla="*/ 35011 h 6858000"/>
              <a:gd name="connsiteX139" fmla="*/ 1508776 w 7864459"/>
              <a:gd name="connsiteY139" fmla="*/ 0 h 6858000"/>
              <a:gd name="connsiteX0" fmla="*/ 1508776 w 7864459"/>
              <a:gd name="connsiteY0" fmla="*/ 0 h 6858000"/>
              <a:gd name="connsiteX1" fmla="*/ 7864459 w 7864459"/>
              <a:gd name="connsiteY1" fmla="*/ 0 h 6858000"/>
              <a:gd name="connsiteX2" fmla="*/ 7864459 w 7864459"/>
              <a:gd name="connsiteY2" fmla="*/ 6858000 h 6858000"/>
              <a:gd name="connsiteX3" fmla="*/ 11339 w 7864459"/>
              <a:gd name="connsiteY3" fmla="*/ 6858000 h 6858000"/>
              <a:gd name="connsiteX4" fmla="*/ 16568 w 7864459"/>
              <a:gd name="connsiteY4" fmla="*/ 6806542 h 6858000"/>
              <a:gd name="connsiteX5" fmla="*/ 22283 w 7864459"/>
              <a:gd name="connsiteY5" fmla="*/ 6810337 h 6858000"/>
              <a:gd name="connsiteX6" fmla="*/ 29140 w 7864459"/>
              <a:gd name="connsiteY6" fmla="*/ 6811393 h 6858000"/>
              <a:gd name="connsiteX7" fmla="*/ 0 w 7864459"/>
              <a:gd name="connsiteY7" fmla="*/ 6782373 h 6858000"/>
              <a:gd name="connsiteX8" fmla="*/ 64359 w 7864459"/>
              <a:gd name="connsiteY8" fmla="*/ 6763669 h 6858000"/>
              <a:gd name="connsiteX9" fmla="*/ 35859 w 7864459"/>
              <a:gd name="connsiteY9" fmla="*/ 6695947 h 6858000"/>
              <a:gd name="connsiteX10" fmla="*/ 70494 w 7864459"/>
              <a:gd name="connsiteY10" fmla="*/ 6649679 h 6858000"/>
              <a:gd name="connsiteX11" fmla="*/ 29566 w 7864459"/>
              <a:gd name="connsiteY11" fmla="*/ 6592697 h 6858000"/>
              <a:gd name="connsiteX12" fmla="*/ 113164 w 7864459"/>
              <a:gd name="connsiteY12" fmla="*/ 6469566 h 6858000"/>
              <a:gd name="connsiteX13" fmla="*/ 101977 w 7864459"/>
              <a:gd name="connsiteY13" fmla="*/ 6405029 h 6858000"/>
              <a:gd name="connsiteX14" fmla="*/ 219944 w 7864459"/>
              <a:gd name="connsiteY14" fmla="*/ 6353596 h 6858000"/>
              <a:gd name="connsiteX15" fmla="*/ 230103 w 7864459"/>
              <a:gd name="connsiteY15" fmla="*/ 6282376 h 6858000"/>
              <a:gd name="connsiteX16" fmla="*/ 276073 w 7864459"/>
              <a:gd name="connsiteY16" fmla="*/ 6245603 h 6858000"/>
              <a:gd name="connsiteX17" fmla="*/ 286723 w 7864459"/>
              <a:gd name="connsiteY17" fmla="*/ 6231382 h 6858000"/>
              <a:gd name="connsiteX18" fmla="*/ 323172 w 7864459"/>
              <a:gd name="connsiteY18" fmla="*/ 6150483 h 6858000"/>
              <a:gd name="connsiteX19" fmla="*/ 359174 w 7864459"/>
              <a:gd name="connsiteY19" fmla="*/ 6135150 h 6858000"/>
              <a:gd name="connsiteX20" fmla="*/ 360683 w 7864459"/>
              <a:gd name="connsiteY20" fmla="*/ 6135117 h 6858000"/>
              <a:gd name="connsiteX21" fmla="*/ 346317 w 7864459"/>
              <a:gd name="connsiteY21" fmla="*/ 6094992 h 6858000"/>
              <a:gd name="connsiteX22" fmla="*/ 370345 w 7864459"/>
              <a:gd name="connsiteY22" fmla="*/ 6094804 h 6858000"/>
              <a:gd name="connsiteX23" fmla="*/ 371529 w 7864459"/>
              <a:gd name="connsiteY23" fmla="*/ 6069532 h 6858000"/>
              <a:gd name="connsiteX24" fmla="*/ 373753 w 7864459"/>
              <a:gd name="connsiteY24" fmla="*/ 6057240 h 6858000"/>
              <a:gd name="connsiteX25" fmla="*/ 371062 w 7864459"/>
              <a:gd name="connsiteY25" fmla="*/ 6052194 h 6858000"/>
              <a:gd name="connsiteX26" fmla="*/ 376026 w 7864459"/>
              <a:gd name="connsiteY26" fmla="*/ 6034848 h 6858000"/>
              <a:gd name="connsiteX27" fmla="*/ 377286 w 7864459"/>
              <a:gd name="connsiteY27" fmla="*/ 6016934 h 6858000"/>
              <a:gd name="connsiteX28" fmla="*/ 402756 w 7864459"/>
              <a:gd name="connsiteY28" fmla="*/ 5941839 h 6858000"/>
              <a:gd name="connsiteX29" fmla="*/ 425910 w 7864459"/>
              <a:gd name="connsiteY29" fmla="*/ 5769612 h 6858000"/>
              <a:gd name="connsiteX30" fmla="*/ 528196 w 7864459"/>
              <a:gd name="connsiteY30" fmla="*/ 5483024 h 6858000"/>
              <a:gd name="connsiteX31" fmla="*/ 589048 w 7864459"/>
              <a:gd name="connsiteY31" fmla="*/ 5386836 h 6858000"/>
              <a:gd name="connsiteX32" fmla="*/ 589158 w 7864459"/>
              <a:gd name="connsiteY32" fmla="*/ 5336094 h 6858000"/>
              <a:gd name="connsiteX33" fmla="*/ 604295 w 7864459"/>
              <a:gd name="connsiteY33" fmla="*/ 5322215 h 6858000"/>
              <a:gd name="connsiteX34" fmla="*/ 607160 w 7864459"/>
              <a:gd name="connsiteY34" fmla="*/ 5319945 h 6858000"/>
              <a:gd name="connsiteX35" fmla="*/ 613061 w 7864459"/>
              <a:gd name="connsiteY35" fmla="*/ 5308206 h 6858000"/>
              <a:gd name="connsiteX36" fmla="*/ 621687 w 7864459"/>
              <a:gd name="connsiteY36" fmla="*/ 5308204 h 6858000"/>
              <a:gd name="connsiteX37" fmla="*/ 628504 w 7864459"/>
              <a:gd name="connsiteY37" fmla="*/ 5244688 h 6858000"/>
              <a:gd name="connsiteX38" fmla="*/ 607443 w 7864459"/>
              <a:gd name="connsiteY38" fmla="*/ 5165945 h 6858000"/>
              <a:gd name="connsiteX39" fmla="*/ 611850 w 7864459"/>
              <a:gd name="connsiteY39" fmla="*/ 5124196 h 6858000"/>
              <a:gd name="connsiteX40" fmla="*/ 618322 w 7864459"/>
              <a:gd name="connsiteY40" fmla="*/ 5119497 h 6858000"/>
              <a:gd name="connsiteX41" fmla="*/ 601659 w 7864459"/>
              <a:gd name="connsiteY41" fmla="*/ 5056494 h 6858000"/>
              <a:gd name="connsiteX42" fmla="*/ 623563 w 7864459"/>
              <a:gd name="connsiteY42" fmla="*/ 4974868 h 6858000"/>
              <a:gd name="connsiteX43" fmla="*/ 647517 w 7864459"/>
              <a:gd name="connsiteY43" fmla="*/ 4914948 h 6858000"/>
              <a:gd name="connsiteX44" fmla="*/ 657741 w 7864459"/>
              <a:gd name="connsiteY44" fmla="*/ 4880631 h 6858000"/>
              <a:gd name="connsiteX45" fmla="*/ 677582 w 7864459"/>
              <a:gd name="connsiteY45" fmla="*/ 4790628 h 6858000"/>
              <a:gd name="connsiteX46" fmla="*/ 684238 w 7864459"/>
              <a:gd name="connsiteY46" fmla="*/ 4679718 h 6858000"/>
              <a:gd name="connsiteX47" fmla="*/ 709866 w 7864459"/>
              <a:gd name="connsiteY47" fmla="*/ 4557310 h 6858000"/>
              <a:gd name="connsiteX48" fmla="*/ 724846 w 7864459"/>
              <a:gd name="connsiteY48" fmla="*/ 4508412 h 6858000"/>
              <a:gd name="connsiteX49" fmla="*/ 729978 w 7864459"/>
              <a:gd name="connsiteY49" fmla="*/ 4391240 h 6858000"/>
              <a:gd name="connsiteX50" fmla="*/ 736618 w 7864459"/>
              <a:gd name="connsiteY50" fmla="*/ 4174996 h 6858000"/>
              <a:gd name="connsiteX51" fmla="*/ 748015 w 7864459"/>
              <a:gd name="connsiteY51" fmla="*/ 4078684 h 6858000"/>
              <a:gd name="connsiteX52" fmla="*/ 772390 w 7864459"/>
              <a:gd name="connsiteY52" fmla="*/ 3934323 h 6858000"/>
              <a:gd name="connsiteX53" fmla="*/ 762383 w 7864459"/>
              <a:gd name="connsiteY53" fmla="*/ 3921099 h 6858000"/>
              <a:gd name="connsiteX54" fmla="*/ 757785 w 7864459"/>
              <a:gd name="connsiteY54" fmla="*/ 3906233 h 6858000"/>
              <a:gd name="connsiteX55" fmla="*/ 759222 w 7864459"/>
              <a:gd name="connsiteY55" fmla="*/ 3904422 h 6858000"/>
              <a:gd name="connsiteX56" fmla="*/ 759822 w 7864459"/>
              <a:gd name="connsiteY56" fmla="*/ 3887163 h 6858000"/>
              <a:gd name="connsiteX57" fmla="*/ 755954 w 7864459"/>
              <a:gd name="connsiteY57" fmla="*/ 3883366 h 6858000"/>
              <a:gd name="connsiteX58" fmla="*/ 749636 w 7864459"/>
              <a:gd name="connsiteY58" fmla="*/ 3808615 h 6858000"/>
              <a:gd name="connsiteX59" fmla="*/ 774850 w 7864459"/>
              <a:gd name="connsiteY59" fmla="*/ 3801218 h 6858000"/>
              <a:gd name="connsiteX60" fmla="*/ 800941 w 7864459"/>
              <a:gd name="connsiteY60" fmla="*/ 3735794 h 6858000"/>
              <a:gd name="connsiteX61" fmla="*/ 798329 w 7864459"/>
              <a:gd name="connsiteY61" fmla="*/ 3699097 h 6858000"/>
              <a:gd name="connsiteX62" fmla="*/ 798623 w 7864459"/>
              <a:gd name="connsiteY62" fmla="*/ 3691697 h 6858000"/>
              <a:gd name="connsiteX63" fmla="*/ 798967 w 7864459"/>
              <a:gd name="connsiteY63" fmla="*/ 3691546 h 6858000"/>
              <a:gd name="connsiteX64" fmla="*/ 799953 w 7864459"/>
              <a:gd name="connsiteY64" fmla="*/ 3683730 h 6858000"/>
              <a:gd name="connsiteX65" fmla="*/ 799160 w 7864459"/>
              <a:gd name="connsiteY65" fmla="*/ 3678210 h 6858000"/>
              <a:gd name="connsiteX66" fmla="*/ 846137 w 7864459"/>
              <a:gd name="connsiteY66" fmla="*/ 3622140 h 6858000"/>
              <a:gd name="connsiteX67" fmla="*/ 887864 w 7864459"/>
              <a:gd name="connsiteY67" fmla="*/ 3534890 h 6858000"/>
              <a:gd name="connsiteX68" fmla="*/ 925330 w 7864459"/>
              <a:gd name="connsiteY68" fmla="*/ 3446748 h 6858000"/>
              <a:gd name="connsiteX69" fmla="*/ 937027 w 7864459"/>
              <a:gd name="connsiteY69" fmla="*/ 3413985 h 6858000"/>
              <a:gd name="connsiteX70" fmla="*/ 966113 w 7864459"/>
              <a:gd name="connsiteY70" fmla="*/ 3359338 h 6858000"/>
              <a:gd name="connsiteX71" fmla="*/ 984538 w 7864459"/>
              <a:gd name="connsiteY71" fmla="*/ 3336636 h 6858000"/>
              <a:gd name="connsiteX72" fmla="*/ 984468 w 7864459"/>
              <a:gd name="connsiteY72" fmla="*/ 3335242 h 6858000"/>
              <a:gd name="connsiteX73" fmla="*/ 988955 w 7864459"/>
              <a:gd name="connsiteY73" fmla="*/ 3334506 h 6858000"/>
              <a:gd name="connsiteX74" fmla="*/ 992485 w 7864459"/>
              <a:gd name="connsiteY74" fmla="*/ 3330362 h 6858000"/>
              <a:gd name="connsiteX75" fmla="*/ 996515 w 7864459"/>
              <a:gd name="connsiteY75" fmla="*/ 3316492 h 6858000"/>
              <a:gd name="connsiteX76" fmla="*/ 997106 w 7864459"/>
              <a:gd name="connsiteY76" fmla="*/ 3310855 h 6858000"/>
              <a:gd name="connsiteX77" fmla="*/ 999940 w 7864459"/>
              <a:gd name="connsiteY77" fmla="*/ 3303502 h 6858000"/>
              <a:gd name="connsiteX78" fmla="*/ 1000304 w 7864459"/>
              <a:gd name="connsiteY78" fmla="*/ 3303456 h 6858000"/>
              <a:gd name="connsiteX79" fmla="*/ 1002381 w 7864459"/>
              <a:gd name="connsiteY79" fmla="*/ 3296306 h 6858000"/>
              <a:gd name="connsiteX80" fmla="*/ 1008831 w 7864459"/>
              <a:gd name="connsiteY80" fmla="*/ 3259631 h 6858000"/>
              <a:gd name="connsiteX81" fmla="*/ 1053873 w 7864459"/>
              <a:gd name="connsiteY81" fmla="*/ 3227829 h 6858000"/>
              <a:gd name="connsiteX82" fmla="*/ 1065766 w 7864459"/>
              <a:gd name="connsiteY82" fmla="*/ 3211605 h 6858000"/>
              <a:gd name="connsiteX83" fmla="*/ 1073688 w 7864459"/>
              <a:gd name="connsiteY83" fmla="*/ 3203657 h 6858000"/>
              <a:gd name="connsiteX84" fmla="*/ 1075196 w 7864459"/>
              <a:gd name="connsiteY84" fmla="*/ 3203625 h 6858000"/>
              <a:gd name="connsiteX85" fmla="*/ 1084398 w 7864459"/>
              <a:gd name="connsiteY85" fmla="*/ 3164801 h 6858000"/>
              <a:gd name="connsiteX86" fmla="*/ 1085303 w 7864459"/>
              <a:gd name="connsiteY86" fmla="*/ 3140459 h 6858000"/>
              <a:gd name="connsiteX87" fmla="*/ 1087385 w 7864459"/>
              <a:gd name="connsiteY87" fmla="*/ 3128619 h 6858000"/>
              <a:gd name="connsiteX88" fmla="*/ 1084641 w 7864459"/>
              <a:gd name="connsiteY88" fmla="*/ 3123757 h 6858000"/>
              <a:gd name="connsiteX89" fmla="*/ 1089406 w 7864459"/>
              <a:gd name="connsiteY89" fmla="*/ 3107053 h 6858000"/>
              <a:gd name="connsiteX90" fmla="*/ 1091209 w 7864459"/>
              <a:gd name="connsiteY90" fmla="*/ 3105708 h 6858000"/>
              <a:gd name="connsiteX91" fmla="*/ 1090464 w 7864459"/>
              <a:gd name="connsiteY91" fmla="*/ 3089798 h 6858000"/>
              <a:gd name="connsiteX92" fmla="*/ 1084189 w 7864459"/>
              <a:gd name="connsiteY92" fmla="*/ 3073892 h 6858000"/>
              <a:gd name="connsiteX93" fmla="*/ 1142413 w 7864459"/>
              <a:gd name="connsiteY93" fmla="*/ 2939902 h 6858000"/>
              <a:gd name="connsiteX94" fmla="*/ 1143520 w 7864459"/>
              <a:gd name="connsiteY94" fmla="*/ 2801843 h 6858000"/>
              <a:gd name="connsiteX95" fmla="*/ 1176387 w 7864459"/>
              <a:gd name="connsiteY95" fmla="*/ 2729696 h 6858000"/>
              <a:gd name="connsiteX96" fmla="*/ 1220539 w 7864459"/>
              <a:gd name="connsiteY96" fmla="*/ 2682866 h 6858000"/>
              <a:gd name="connsiteX97" fmla="*/ 1268893 w 7864459"/>
              <a:gd name="connsiteY97" fmla="*/ 2526390 h 6858000"/>
              <a:gd name="connsiteX98" fmla="*/ 1294994 w 7864459"/>
              <a:gd name="connsiteY98" fmla="*/ 2483002 h 6858000"/>
              <a:gd name="connsiteX99" fmla="*/ 1294539 w 7864459"/>
              <a:gd name="connsiteY99" fmla="*/ 2434127 h 6858000"/>
              <a:gd name="connsiteX100" fmla="*/ 1309506 w 7864459"/>
              <a:gd name="connsiteY100" fmla="*/ 2420768 h 6858000"/>
              <a:gd name="connsiteX101" fmla="*/ 1312344 w 7864459"/>
              <a:gd name="connsiteY101" fmla="*/ 2418582 h 6858000"/>
              <a:gd name="connsiteX102" fmla="*/ 1318108 w 7864459"/>
              <a:gd name="connsiteY102" fmla="*/ 2407279 h 6858000"/>
              <a:gd name="connsiteX103" fmla="*/ 1326725 w 7864459"/>
              <a:gd name="connsiteY103" fmla="*/ 2407282 h 6858000"/>
              <a:gd name="connsiteX104" fmla="*/ 1340410 w 7864459"/>
              <a:gd name="connsiteY104" fmla="*/ 2392557 h 6858000"/>
              <a:gd name="connsiteX105" fmla="*/ 1349066 w 7864459"/>
              <a:gd name="connsiteY105" fmla="*/ 2370864 h 6858000"/>
              <a:gd name="connsiteX106" fmla="*/ 1406750 w 7864459"/>
              <a:gd name="connsiteY106" fmla="*/ 2202566 h 6858000"/>
              <a:gd name="connsiteX107" fmla="*/ 1423059 w 7864459"/>
              <a:gd name="connsiteY107" fmla="*/ 2182184 h 6858000"/>
              <a:gd name="connsiteX108" fmla="*/ 1441099 w 7864459"/>
              <a:gd name="connsiteY108" fmla="*/ 2151646 h 6858000"/>
              <a:gd name="connsiteX109" fmla="*/ 1484754 w 7864459"/>
              <a:gd name="connsiteY109" fmla="*/ 2025678 h 6858000"/>
              <a:gd name="connsiteX110" fmla="*/ 1493403 w 7864459"/>
              <a:gd name="connsiteY110" fmla="*/ 1908118 h 6858000"/>
              <a:gd name="connsiteX111" fmla="*/ 1502844 w 7864459"/>
              <a:gd name="connsiteY111" fmla="*/ 1721725 h 6858000"/>
              <a:gd name="connsiteX112" fmla="*/ 1503255 w 7864459"/>
              <a:gd name="connsiteY112" fmla="*/ 1690229 h 6858000"/>
              <a:gd name="connsiteX113" fmla="*/ 1513215 w 7864459"/>
              <a:gd name="connsiteY113" fmla="*/ 1664519 h 6858000"/>
              <a:gd name="connsiteX114" fmla="*/ 1523900 w 7864459"/>
              <a:gd name="connsiteY114" fmla="*/ 1659741 h 6858000"/>
              <a:gd name="connsiteX115" fmla="*/ 1525669 w 7864459"/>
              <a:gd name="connsiteY115" fmla="*/ 1642638 h 6858000"/>
              <a:gd name="connsiteX116" fmla="*/ 1528146 w 7864459"/>
              <a:gd name="connsiteY116" fmla="*/ 1638374 h 6858000"/>
              <a:gd name="connsiteX117" fmla="*/ 1516520 w 7864459"/>
              <a:gd name="connsiteY117" fmla="*/ 1553747 h 6858000"/>
              <a:gd name="connsiteX118" fmla="*/ 1528232 w 7864459"/>
              <a:gd name="connsiteY118" fmla="*/ 1485881 h 6858000"/>
              <a:gd name="connsiteX119" fmla="*/ 1508633 w 7864459"/>
              <a:gd name="connsiteY119" fmla="*/ 1219904 h 6858000"/>
              <a:gd name="connsiteX120" fmla="*/ 1495561 w 7864459"/>
              <a:gd name="connsiteY120" fmla="*/ 1079200 h 6858000"/>
              <a:gd name="connsiteX121" fmla="*/ 1488237 w 7864459"/>
              <a:gd name="connsiteY121" fmla="*/ 906926 h 6858000"/>
              <a:gd name="connsiteX122" fmla="*/ 1481307 w 7864459"/>
              <a:gd name="connsiteY122" fmla="*/ 693671 h 6858000"/>
              <a:gd name="connsiteX123" fmla="*/ 1472811 w 7864459"/>
              <a:gd name="connsiteY123" fmla="*/ 674509 h 6858000"/>
              <a:gd name="connsiteX124" fmla="*/ 1474408 w 7864459"/>
              <a:gd name="connsiteY124" fmla="*/ 671854 h 6858000"/>
              <a:gd name="connsiteX125" fmla="*/ 1472365 w 7864459"/>
              <a:gd name="connsiteY125" fmla="*/ 648655 h 6858000"/>
              <a:gd name="connsiteX126" fmla="*/ 1466647 w 7864459"/>
              <a:gd name="connsiteY126" fmla="*/ 644194 h 6858000"/>
              <a:gd name="connsiteX127" fmla="*/ 1463593 w 7864459"/>
              <a:gd name="connsiteY127" fmla="*/ 628473 h 6858000"/>
              <a:gd name="connsiteX128" fmla="*/ 1446058 w 7864459"/>
              <a:gd name="connsiteY128" fmla="*/ 545150 h 6858000"/>
              <a:gd name="connsiteX129" fmla="*/ 1447912 w 7864459"/>
              <a:gd name="connsiteY129" fmla="*/ 544275 h 6858000"/>
              <a:gd name="connsiteX130" fmla="*/ 1471121 w 7864459"/>
              <a:gd name="connsiteY130" fmla="*/ 466430 h 6858000"/>
              <a:gd name="connsiteX131" fmla="*/ 1492233 w 7864459"/>
              <a:gd name="connsiteY131" fmla="*/ 390714 h 6858000"/>
              <a:gd name="connsiteX132" fmla="*/ 1491406 w 7864459"/>
              <a:gd name="connsiteY132" fmla="*/ 380764 h 6858000"/>
              <a:gd name="connsiteX133" fmla="*/ 1425326 w 7864459"/>
              <a:gd name="connsiteY133" fmla="*/ 399555 h 6858000"/>
              <a:gd name="connsiteX134" fmla="*/ 1425341 w 7864459"/>
              <a:gd name="connsiteY134" fmla="*/ 382586 h 6858000"/>
              <a:gd name="connsiteX135" fmla="*/ 1413890 w 7864459"/>
              <a:gd name="connsiteY135" fmla="*/ 305471 h 6858000"/>
              <a:gd name="connsiteX136" fmla="*/ 1456295 w 7864459"/>
              <a:gd name="connsiteY136" fmla="*/ 211274 h 6858000"/>
              <a:gd name="connsiteX137" fmla="*/ 1464308 w 7864459"/>
              <a:gd name="connsiteY137" fmla="*/ 135477 h 6858000"/>
              <a:gd name="connsiteX138" fmla="*/ 1505907 w 7864459"/>
              <a:gd name="connsiteY138" fmla="*/ 35011 h 6858000"/>
              <a:gd name="connsiteX139" fmla="*/ 1508776 w 7864459"/>
              <a:gd name="connsiteY139" fmla="*/ 0 h 6858000"/>
              <a:gd name="connsiteX0" fmla="*/ 1508776 w 7864459"/>
              <a:gd name="connsiteY0" fmla="*/ 0 h 6858000"/>
              <a:gd name="connsiteX1" fmla="*/ 7864459 w 7864459"/>
              <a:gd name="connsiteY1" fmla="*/ 0 h 6858000"/>
              <a:gd name="connsiteX2" fmla="*/ 7864459 w 7864459"/>
              <a:gd name="connsiteY2" fmla="*/ 6858000 h 6858000"/>
              <a:gd name="connsiteX3" fmla="*/ 11339 w 7864459"/>
              <a:gd name="connsiteY3" fmla="*/ 6858000 h 6858000"/>
              <a:gd name="connsiteX4" fmla="*/ 16568 w 7864459"/>
              <a:gd name="connsiteY4" fmla="*/ 6806542 h 6858000"/>
              <a:gd name="connsiteX5" fmla="*/ 22283 w 7864459"/>
              <a:gd name="connsiteY5" fmla="*/ 6810337 h 6858000"/>
              <a:gd name="connsiteX6" fmla="*/ 29140 w 7864459"/>
              <a:gd name="connsiteY6" fmla="*/ 6811393 h 6858000"/>
              <a:gd name="connsiteX7" fmla="*/ 0 w 7864459"/>
              <a:gd name="connsiteY7" fmla="*/ 6782373 h 6858000"/>
              <a:gd name="connsiteX8" fmla="*/ 64359 w 7864459"/>
              <a:gd name="connsiteY8" fmla="*/ 6763669 h 6858000"/>
              <a:gd name="connsiteX9" fmla="*/ 35859 w 7864459"/>
              <a:gd name="connsiteY9" fmla="*/ 6695947 h 6858000"/>
              <a:gd name="connsiteX10" fmla="*/ 70494 w 7864459"/>
              <a:gd name="connsiteY10" fmla="*/ 6649679 h 6858000"/>
              <a:gd name="connsiteX11" fmla="*/ 29566 w 7864459"/>
              <a:gd name="connsiteY11" fmla="*/ 6592697 h 6858000"/>
              <a:gd name="connsiteX12" fmla="*/ 84661 w 7864459"/>
              <a:gd name="connsiteY12" fmla="*/ 6501316 h 6858000"/>
              <a:gd name="connsiteX13" fmla="*/ 101977 w 7864459"/>
              <a:gd name="connsiteY13" fmla="*/ 6405029 h 6858000"/>
              <a:gd name="connsiteX14" fmla="*/ 219944 w 7864459"/>
              <a:gd name="connsiteY14" fmla="*/ 6353596 h 6858000"/>
              <a:gd name="connsiteX15" fmla="*/ 230103 w 7864459"/>
              <a:gd name="connsiteY15" fmla="*/ 6282376 h 6858000"/>
              <a:gd name="connsiteX16" fmla="*/ 276073 w 7864459"/>
              <a:gd name="connsiteY16" fmla="*/ 6245603 h 6858000"/>
              <a:gd name="connsiteX17" fmla="*/ 286723 w 7864459"/>
              <a:gd name="connsiteY17" fmla="*/ 6231382 h 6858000"/>
              <a:gd name="connsiteX18" fmla="*/ 323172 w 7864459"/>
              <a:gd name="connsiteY18" fmla="*/ 6150483 h 6858000"/>
              <a:gd name="connsiteX19" fmla="*/ 359174 w 7864459"/>
              <a:gd name="connsiteY19" fmla="*/ 6135150 h 6858000"/>
              <a:gd name="connsiteX20" fmla="*/ 360683 w 7864459"/>
              <a:gd name="connsiteY20" fmla="*/ 6135117 h 6858000"/>
              <a:gd name="connsiteX21" fmla="*/ 346317 w 7864459"/>
              <a:gd name="connsiteY21" fmla="*/ 6094992 h 6858000"/>
              <a:gd name="connsiteX22" fmla="*/ 370345 w 7864459"/>
              <a:gd name="connsiteY22" fmla="*/ 6094804 h 6858000"/>
              <a:gd name="connsiteX23" fmla="*/ 371529 w 7864459"/>
              <a:gd name="connsiteY23" fmla="*/ 6069532 h 6858000"/>
              <a:gd name="connsiteX24" fmla="*/ 373753 w 7864459"/>
              <a:gd name="connsiteY24" fmla="*/ 6057240 h 6858000"/>
              <a:gd name="connsiteX25" fmla="*/ 371062 w 7864459"/>
              <a:gd name="connsiteY25" fmla="*/ 6052194 h 6858000"/>
              <a:gd name="connsiteX26" fmla="*/ 376026 w 7864459"/>
              <a:gd name="connsiteY26" fmla="*/ 6034848 h 6858000"/>
              <a:gd name="connsiteX27" fmla="*/ 377286 w 7864459"/>
              <a:gd name="connsiteY27" fmla="*/ 6016934 h 6858000"/>
              <a:gd name="connsiteX28" fmla="*/ 402756 w 7864459"/>
              <a:gd name="connsiteY28" fmla="*/ 5941839 h 6858000"/>
              <a:gd name="connsiteX29" fmla="*/ 425910 w 7864459"/>
              <a:gd name="connsiteY29" fmla="*/ 5769612 h 6858000"/>
              <a:gd name="connsiteX30" fmla="*/ 528196 w 7864459"/>
              <a:gd name="connsiteY30" fmla="*/ 5483024 h 6858000"/>
              <a:gd name="connsiteX31" fmla="*/ 589048 w 7864459"/>
              <a:gd name="connsiteY31" fmla="*/ 5386836 h 6858000"/>
              <a:gd name="connsiteX32" fmla="*/ 589158 w 7864459"/>
              <a:gd name="connsiteY32" fmla="*/ 5336094 h 6858000"/>
              <a:gd name="connsiteX33" fmla="*/ 604295 w 7864459"/>
              <a:gd name="connsiteY33" fmla="*/ 5322215 h 6858000"/>
              <a:gd name="connsiteX34" fmla="*/ 607160 w 7864459"/>
              <a:gd name="connsiteY34" fmla="*/ 5319945 h 6858000"/>
              <a:gd name="connsiteX35" fmla="*/ 613061 w 7864459"/>
              <a:gd name="connsiteY35" fmla="*/ 5308206 h 6858000"/>
              <a:gd name="connsiteX36" fmla="*/ 621687 w 7864459"/>
              <a:gd name="connsiteY36" fmla="*/ 5308204 h 6858000"/>
              <a:gd name="connsiteX37" fmla="*/ 628504 w 7864459"/>
              <a:gd name="connsiteY37" fmla="*/ 5244688 h 6858000"/>
              <a:gd name="connsiteX38" fmla="*/ 607443 w 7864459"/>
              <a:gd name="connsiteY38" fmla="*/ 5165945 h 6858000"/>
              <a:gd name="connsiteX39" fmla="*/ 611850 w 7864459"/>
              <a:gd name="connsiteY39" fmla="*/ 5124196 h 6858000"/>
              <a:gd name="connsiteX40" fmla="*/ 618322 w 7864459"/>
              <a:gd name="connsiteY40" fmla="*/ 5119497 h 6858000"/>
              <a:gd name="connsiteX41" fmla="*/ 601659 w 7864459"/>
              <a:gd name="connsiteY41" fmla="*/ 5056494 h 6858000"/>
              <a:gd name="connsiteX42" fmla="*/ 623563 w 7864459"/>
              <a:gd name="connsiteY42" fmla="*/ 4974868 h 6858000"/>
              <a:gd name="connsiteX43" fmla="*/ 647517 w 7864459"/>
              <a:gd name="connsiteY43" fmla="*/ 4914948 h 6858000"/>
              <a:gd name="connsiteX44" fmla="*/ 657741 w 7864459"/>
              <a:gd name="connsiteY44" fmla="*/ 4880631 h 6858000"/>
              <a:gd name="connsiteX45" fmla="*/ 677582 w 7864459"/>
              <a:gd name="connsiteY45" fmla="*/ 4790628 h 6858000"/>
              <a:gd name="connsiteX46" fmla="*/ 684238 w 7864459"/>
              <a:gd name="connsiteY46" fmla="*/ 4679718 h 6858000"/>
              <a:gd name="connsiteX47" fmla="*/ 709866 w 7864459"/>
              <a:gd name="connsiteY47" fmla="*/ 4557310 h 6858000"/>
              <a:gd name="connsiteX48" fmla="*/ 724846 w 7864459"/>
              <a:gd name="connsiteY48" fmla="*/ 4508412 h 6858000"/>
              <a:gd name="connsiteX49" fmla="*/ 729978 w 7864459"/>
              <a:gd name="connsiteY49" fmla="*/ 4391240 h 6858000"/>
              <a:gd name="connsiteX50" fmla="*/ 736618 w 7864459"/>
              <a:gd name="connsiteY50" fmla="*/ 4174996 h 6858000"/>
              <a:gd name="connsiteX51" fmla="*/ 748015 w 7864459"/>
              <a:gd name="connsiteY51" fmla="*/ 4078684 h 6858000"/>
              <a:gd name="connsiteX52" fmla="*/ 772390 w 7864459"/>
              <a:gd name="connsiteY52" fmla="*/ 3934323 h 6858000"/>
              <a:gd name="connsiteX53" fmla="*/ 762383 w 7864459"/>
              <a:gd name="connsiteY53" fmla="*/ 3921099 h 6858000"/>
              <a:gd name="connsiteX54" fmla="*/ 757785 w 7864459"/>
              <a:gd name="connsiteY54" fmla="*/ 3906233 h 6858000"/>
              <a:gd name="connsiteX55" fmla="*/ 759222 w 7864459"/>
              <a:gd name="connsiteY55" fmla="*/ 3904422 h 6858000"/>
              <a:gd name="connsiteX56" fmla="*/ 759822 w 7864459"/>
              <a:gd name="connsiteY56" fmla="*/ 3887163 h 6858000"/>
              <a:gd name="connsiteX57" fmla="*/ 755954 w 7864459"/>
              <a:gd name="connsiteY57" fmla="*/ 3883366 h 6858000"/>
              <a:gd name="connsiteX58" fmla="*/ 749636 w 7864459"/>
              <a:gd name="connsiteY58" fmla="*/ 3808615 h 6858000"/>
              <a:gd name="connsiteX59" fmla="*/ 774850 w 7864459"/>
              <a:gd name="connsiteY59" fmla="*/ 3801218 h 6858000"/>
              <a:gd name="connsiteX60" fmla="*/ 800941 w 7864459"/>
              <a:gd name="connsiteY60" fmla="*/ 3735794 h 6858000"/>
              <a:gd name="connsiteX61" fmla="*/ 798329 w 7864459"/>
              <a:gd name="connsiteY61" fmla="*/ 3699097 h 6858000"/>
              <a:gd name="connsiteX62" fmla="*/ 798623 w 7864459"/>
              <a:gd name="connsiteY62" fmla="*/ 3691697 h 6858000"/>
              <a:gd name="connsiteX63" fmla="*/ 798967 w 7864459"/>
              <a:gd name="connsiteY63" fmla="*/ 3691546 h 6858000"/>
              <a:gd name="connsiteX64" fmla="*/ 799953 w 7864459"/>
              <a:gd name="connsiteY64" fmla="*/ 3683730 h 6858000"/>
              <a:gd name="connsiteX65" fmla="*/ 799160 w 7864459"/>
              <a:gd name="connsiteY65" fmla="*/ 3678210 h 6858000"/>
              <a:gd name="connsiteX66" fmla="*/ 846137 w 7864459"/>
              <a:gd name="connsiteY66" fmla="*/ 3622140 h 6858000"/>
              <a:gd name="connsiteX67" fmla="*/ 887864 w 7864459"/>
              <a:gd name="connsiteY67" fmla="*/ 3534890 h 6858000"/>
              <a:gd name="connsiteX68" fmla="*/ 925330 w 7864459"/>
              <a:gd name="connsiteY68" fmla="*/ 3446748 h 6858000"/>
              <a:gd name="connsiteX69" fmla="*/ 937027 w 7864459"/>
              <a:gd name="connsiteY69" fmla="*/ 3413985 h 6858000"/>
              <a:gd name="connsiteX70" fmla="*/ 966113 w 7864459"/>
              <a:gd name="connsiteY70" fmla="*/ 3359338 h 6858000"/>
              <a:gd name="connsiteX71" fmla="*/ 984538 w 7864459"/>
              <a:gd name="connsiteY71" fmla="*/ 3336636 h 6858000"/>
              <a:gd name="connsiteX72" fmla="*/ 984468 w 7864459"/>
              <a:gd name="connsiteY72" fmla="*/ 3335242 h 6858000"/>
              <a:gd name="connsiteX73" fmla="*/ 988955 w 7864459"/>
              <a:gd name="connsiteY73" fmla="*/ 3334506 h 6858000"/>
              <a:gd name="connsiteX74" fmla="*/ 992485 w 7864459"/>
              <a:gd name="connsiteY74" fmla="*/ 3330362 h 6858000"/>
              <a:gd name="connsiteX75" fmla="*/ 996515 w 7864459"/>
              <a:gd name="connsiteY75" fmla="*/ 3316492 h 6858000"/>
              <a:gd name="connsiteX76" fmla="*/ 997106 w 7864459"/>
              <a:gd name="connsiteY76" fmla="*/ 3310855 h 6858000"/>
              <a:gd name="connsiteX77" fmla="*/ 999940 w 7864459"/>
              <a:gd name="connsiteY77" fmla="*/ 3303502 h 6858000"/>
              <a:gd name="connsiteX78" fmla="*/ 1000304 w 7864459"/>
              <a:gd name="connsiteY78" fmla="*/ 3303456 h 6858000"/>
              <a:gd name="connsiteX79" fmla="*/ 1002381 w 7864459"/>
              <a:gd name="connsiteY79" fmla="*/ 3296306 h 6858000"/>
              <a:gd name="connsiteX80" fmla="*/ 1008831 w 7864459"/>
              <a:gd name="connsiteY80" fmla="*/ 3259631 h 6858000"/>
              <a:gd name="connsiteX81" fmla="*/ 1053873 w 7864459"/>
              <a:gd name="connsiteY81" fmla="*/ 3227829 h 6858000"/>
              <a:gd name="connsiteX82" fmla="*/ 1065766 w 7864459"/>
              <a:gd name="connsiteY82" fmla="*/ 3211605 h 6858000"/>
              <a:gd name="connsiteX83" fmla="*/ 1073688 w 7864459"/>
              <a:gd name="connsiteY83" fmla="*/ 3203657 h 6858000"/>
              <a:gd name="connsiteX84" fmla="*/ 1075196 w 7864459"/>
              <a:gd name="connsiteY84" fmla="*/ 3203625 h 6858000"/>
              <a:gd name="connsiteX85" fmla="*/ 1084398 w 7864459"/>
              <a:gd name="connsiteY85" fmla="*/ 3164801 h 6858000"/>
              <a:gd name="connsiteX86" fmla="*/ 1085303 w 7864459"/>
              <a:gd name="connsiteY86" fmla="*/ 3140459 h 6858000"/>
              <a:gd name="connsiteX87" fmla="*/ 1087385 w 7864459"/>
              <a:gd name="connsiteY87" fmla="*/ 3128619 h 6858000"/>
              <a:gd name="connsiteX88" fmla="*/ 1084641 w 7864459"/>
              <a:gd name="connsiteY88" fmla="*/ 3123757 h 6858000"/>
              <a:gd name="connsiteX89" fmla="*/ 1089406 w 7864459"/>
              <a:gd name="connsiteY89" fmla="*/ 3107053 h 6858000"/>
              <a:gd name="connsiteX90" fmla="*/ 1091209 w 7864459"/>
              <a:gd name="connsiteY90" fmla="*/ 3105708 h 6858000"/>
              <a:gd name="connsiteX91" fmla="*/ 1090464 w 7864459"/>
              <a:gd name="connsiteY91" fmla="*/ 3089798 h 6858000"/>
              <a:gd name="connsiteX92" fmla="*/ 1084189 w 7864459"/>
              <a:gd name="connsiteY92" fmla="*/ 3073892 h 6858000"/>
              <a:gd name="connsiteX93" fmla="*/ 1142413 w 7864459"/>
              <a:gd name="connsiteY93" fmla="*/ 2939902 h 6858000"/>
              <a:gd name="connsiteX94" fmla="*/ 1143520 w 7864459"/>
              <a:gd name="connsiteY94" fmla="*/ 2801843 h 6858000"/>
              <a:gd name="connsiteX95" fmla="*/ 1176387 w 7864459"/>
              <a:gd name="connsiteY95" fmla="*/ 2729696 h 6858000"/>
              <a:gd name="connsiteX96" fmla="*/ 1220539 w 7864459"/>
              <a:gd name="connsiteY96" fmla="*/ 2682866 h 6858000"/>
              <a:gd name="connsiteX97" fmla="*/ 1268893 w 7864459"/>
              <a:gd name="connsiteY97" fmla="*/ 2526390 h 6858000"/>
              <a:gd name="connsiteX98" fmla="*/ 1294994 w 7864459"/>
              <a:gd name="connsiteY98" fmla="*/ 2483002 h 6858000"/>
              <a:gd name="connsiteX99" fmla="*/ 1294539 w 7864459"/>
              <a:gd name="connsiteY99" fmla="*/ 2434127 h 6858000"/>
              <a:gd name="connsiteX100" fmla="*/ 1309506 w 7864459"/>
              <a:gd name="connsiteY100" fmla="*/ 2420768 h 6858000"/>
              <a:gd name="connsiteX101" fmla="*/ 1312344 w 7864459"/>
              <a:gd name="connsiteY101" fmla="*/ 2418582 h 6858000"/>
              <a:gd name="connsiteX102" fmla="*/ 1318108 w 7864459"/>
              <a:gd name="connsiteY102" fmla="*/ 2407279 h 6858000"/>
              <a:gd name="connsiteX103" fmla="*/ 1326725 w 7864459"/>
              <a:gd name="connsiteY103" fmla="*/ 2407282 h 6858000"/>
              <a:gd name="connsiteX104" fmla="*/ 1340410 w 7864459"/>
              <a:gd name="connsiteY104" fmla="*/ 2392557 h 6858000"/>
              <a:gd name="connsiteX105" fmla="*/ 1349066 w 7864459"/>
              <a:gd name="connsiteY105" fmla="*/ 2370864 h 6858000"/>
              <a:gd name="connsiteX106" fmla="*/ 1406750 w 7864459"/>
              <a:gd name="connsiteY106" fmla="*/ 2202566 h 6858000"/>
              <a:gd name="connsiteX107" fmla="*/ 1423059 w 7864459"/>
              <a:gd name="connsiteY107" fmla="*/ 2182184 h 6858000"/>
              <a:gd name="connsiteX108" fmla="*/ 1441099 w 7864459"/>
              <a:gd name="connsiteY108" fmla="*/ 2151646 h 6858000"/>
              <a:gd name="connsiteX109" fmla="*/ 1484754 w 7864459"/>
              <a:gd name="connsiteY109" fmla="*/ 2025678 h 6858000"/>
              <a:gd name="connsiteX110" fmla="*/ 1493403 w 7864459"/>
              <a:gd name="connsiteY110" fmla="*/ 1908118 h 6858000"/>
              <a:gd name="connsiteX111" fmla="*/ 1502844 w 7864459"/>
              <a:gd name="connsiteY111" fmla="*/ 1721725 h 6858000"/>
              <a:gd name="connsiteX112" fmla="*/ 1503255 w 7864459"/>
              <a:gd name="connsiteY112" fmla="*/ 1690229 h 6858000"/>
              <a:gd name="connsiteX113" fmla="*/ 1513215 w 7864459"/>
              <a:gd name="connsiteY113" fmla="*/ 1664519 h 6858000"/>
              <a:gd name="connsiteX114" fmla="*/ 1523900 w 7864459"/>
              <a:gd name="connsiteY114" fmla="*/ 1659741 h 6858000"/>
              <a:gd name="connsiteX115" fmla="*/ 1525669 w 7864459"/>
              <a:gd name="connsiteY115" fmla="*/ 1642638 h 6858000"/>
              <a:gd name="connsiteX116" fmla="*/ 1528146 w 7864459"/>
              <a:gd name="connsiteY116" fmla="*/ 1638374 h 6858000"/>
              <a:gd name="connsiteX117" fmla="*/ 1516520 w 7864459"/>
              <a:gd name="connsiteY117" fmla="*/ 1553747 h 6858000"/>
              <a:gd name="connsiteX118" fmla="*/ 1528232 w 7864459"/>
              <a:gd name="connsiteY118" fmla="*/ 1485881 h 6858000"/>
              <a:gd name="connsiteX119" fmla="*/ 1508633 w 7864459"/>
              <a:gd name="connsiteY119" fmla="*/ 1219904 h 6858000"/>
              <a:gd name="connsiteX120" fmla="*/ 1495561 w 7864459"/>
              <a:gd name="connsiteY120" fmla="*/ 1079200 h 6858000"/>
              <a:gd name="connsiteX121" fmla="*/ 1488237 w 7864459"/>
              <a:gd name="connsiteY121" fmla="*/ 906926 h 6858000"/>
              <a:gd name="connsiteX122" fmla="*/ 1481307 w 7864459"/>
              <a:gd name="connsiteY122" fmla="*/ 693671 h 6858000"/>
              <a:gd name="connsiteX123" fmla="*/ 1472811 w 7864459"/>
              <a:gd name="connsiteY123" fmla="*/ 674509 h 6858000"/>
              <a:gd name="connsiteX124" fmla="*/ 1474408 w 7864459"/>
              <a:gd name="connsiteY124" fmla="*/ 671854 h 6858000"/>
              <a:gd name="connsiteX125" fmla="*/ 1472365 w 7864459"/>
              <a:gd name="connsiteY125" fmla="*/ 648655 h 6858000"/>
              <a:gd name="connsiteX126" fmla="*/ 1466647 w 7864459"/>
              <a:gd name="connsiteY126" fmla="*/ 644194 h 6858000"/>
              <a:gd name="connsiteX127" fmla="*/ 1463593 w 7864459"/>
              <a:gd name="connsiteY127" fmla="*/ 628473 h 6858000"/>
              <a:gd name="connsiteX128" fmla="*/ 1446058 w 7864459"/>
              <a:gd name="connsiteY128" fmla="*/ 545150 h 6858000"/>
              <a:gd name="connsiteX129" fmla="*/ 1447912 w 7864459"/>
              <a:gd name="connsiteY129" fmla="*/ 544275 h 6858000"/>
              <a:gd name="connsiteX130" fmla="*/ 1471121 w 7864459"/>
              <a:gd name="connsiteY130" fmla="*/ 466430 h 6858000"/>
              <a:gd name="connsiteX131" fmla="*/ 1492233 w 7864459"/>
              <a:gd name="connsiteY131" fmla="*/ 390714 h 6858000"/>
              <a:gd name="connsiteX132" fmla="*/ 1491406 w 7864459"/>
              <a:gd name="connsiteY132" fmla="*/ 380764 h 6858000"/>
              <a:gd name="connsiteX133" fmla="*/ 1425326 w 7864459"/>
              <a:gd name="connsiteY133" fmla="*/ 399555 h 6858000"/>
              <a:gd name="connsiteX134" fmla="*/ 1425341 w 7864459"/>
              <a:gd name="connsiteY134" fmla="*/ 382586 h 6858000"/>
              <a:gd name="connsiteX135" fmla="*/ 1413890 w 7864459"/>
              <a:gd name="connsiteY135" fmla="*/ 305471 h 6858000"/>
              <a:gd name="connsiteX136" fmla="*/ 1456295 w 7864459"/>
              <a:gd name="connsiteY136" fmla="*/ 211274 h 6858000"/>
              <a:gd name="connsiteX137" fmla="*/ 1464308 w 7864459"/>
              <a:gd name="connsiteY137" fmla="*/ 135477 h 6858000"/>
              <a:gd name="connsiteX138" fmla="*/ 1505907 w 7864459"/>
              <a:gd name="connsiteY138" fmla="*/ 35011 h 6858000"/>
              <a:gd name="connsiteX139" fmla="*/ 1508776 w 7864459"/>
              <a:gd name="connsiteY139" fmla="*/ 0 h 6858000"/>
              <a:gd name="connsiteX0" fmla="*/ 1508776 w 7864459"/>
              <a:gd name="connsiteY0" fmla="*/ 0 h 6858000"/>
              <a:gd name="connsiteX1" fmla="*/ 7864459 w 7864459"/>
              <a:gd name="connsiteY1" fmla="*/ 0 h 6858000"/>
              <a:gd name="connsiteX2" fmla="*/ 7864459 w 7864459"/>
              <a:gd name="connsiteY2" fmla="*/ 6858000 h 6858000"/>
              <a:gd name="connsiteX3" fmla="*/ 11339 w 7864459"/>
              <a:gd name="connsiteY3" fmla="*/ 6858000 h 6858000"/>
              <a:gd name="connsiteX4" fmla="*/ 16568 w 7864459"/>
              <a:gd name="connsiteY4" fmla="*/ 6806542 h 6858000"/>
              <a:gd name="connsiteX5" fmla="*/ 22283 w 7864459"/>
              <a:gd name="connsiteY5" fmla="*/ 6810337 h 6858000"/>
              <a:gd name="connsiteX6" fmla="*/ 29140 w 7864459"/>
              <a:gd name="connsiteY6" fmla="*/ 6811393 h 6858000"/>
              <a:gd name="connsiteX7" fmla="*/ 0 w 7864459"/>
              <a:gd name="connsiteY7" fmla="*/ 6782373 h 6858000"/>
              <a:gd name="connsiteX8" fmla="*/ 64359 w 7864459"/>
              <a:gd name="connsiteY8" fmla="*/ 6763669 h 6858000"/>
              <a:gd name="connsiteX9" fmla="*/ 35859 w 7864459"/>
              <a:gd name="connsiteY9" fmla="*/ 6695947 h 6858000"/>
              <a:gd name="connsiteX10" fmla="*/ 70494 w 7864459"/>
              <a:gd name="connsiteY10" fmla="*/ 6649679 h 6858000"/>
              <a:gd name="connsiteX11" fmla="*/ 50944 w 7864459"/>
              <a:gd name="connsiteY11" fmla="*/ 6578410 h 6858000"/>
              <a:gd name="connsiteX12" fmla="*/ 84661 w 7864459"/>
              <a:gd name="connsiteY12" fmla="*/ 6501316 h 6858000"/>
              <a:gd name="connsiteX13" fmla="*/ 101977 w 7864459"/>
              <a:gd name="connsiteY13" fmla="*/ 6405029 h 6858000"/>
              <a:gd name="connsiteX14" fmla="*/ 219944 w 7864459"/>
              <a:gd name="connsiteY14" fmla="*/ 6353596 h 6858000"/>
              <a:gd name="connsiteX15" fmla="*/ 230103 w 7864459"/>
              <a:gd name="connsiteY15" fmla="*/ 6282376 h 6858000"/>
              <a:gd name="connsiteX16" fmla="*/ 276073 w 7864459"/>
              <a:gd name="connsiteY16" fmla="*/ 6245603 h 6858000"/>
              <a:gd name="connsiteX17" fmla="*/ 286723 w 7864459"/>
              <a:gd name="connsiteY17" fmla="*/ 6231382 h 6858000"/>
              <a:gd name="connsiteX18" fmla="*/ 323172 w 7864459"/>
              <a:gd name="connsiteY18" fmla="*/ 6150483 h 6858000"/>
              <a:gd name="connsiteX19" fmla="*/ 359174 w 7864459"/>
              <a:gd name="connsiteY19" fmla="*/ 6135150 h 6858000"/>
              <a:gd name="connsiteX20" fmla="*/ 360683 w 7864459"/>
              <a:gd name="connsiteY20" fmla="*/ 6135117 h 6858000"/>
              <a:gd name="connsiteX21" fmla="*/ 346317 w 7864459"/>
              <a:gd name="connsiteY21" fmla="*/ 6094992 h 6858000"/>
              <a:gd name="connsiteX22" fmla="*/ 370345 w 7864459"/>
              <a:gd name="connsiteY22" fmla="*/ 6094804 h 6858000"/>
              <a:gd name="connsiteX23" fmla="*/ 371529 w 7864459"/>
              <a:gd name="connsiteY23" fmla="*/ 6069532 h 6858000"/>
              <a:gd name="connsiteX24" fmla="*/ 373753 w 7864459"/>
              <a:gd name="connsiteY24" fmla="*/ 6057240 h 6858000"/>
              <a:gd name="connsiteX25" fmla="*/ 371062 w 7864459"/>
              <a:gd name="connsiteY25" fmla="*/ 6052194 h 6858000"/>
              <a:gd name="connsiteX26" fmla="*/ 376026 w 7864459"/>
              <a:gd name="connsiteY26" fmla="*/ 6034848 h 6858000"/>
              <a:gd name="connsiteX27" fmla="*/ 377286 w 7864459"/>
              <a:gd name="connsiteY27" fmla="*/ 6016934 h 6858000"/>
              <a:gd name="connsiteX28" fmla="*/ 402756 w 7864459"/>
              <a:gd name="connsiteY28" fmla="*/ 5941839 h 6858000"/>
              <a:gd name="connsiteX29" fmla="*/ 425910 w 7864459"/>
              <a:gd name="connsiteY29" fmla="*/ 5769612 h 6858000"/>
              <a:gd name="connsiteX30" fmla="*/ 528196 w 7864459"/>
              <a:gd name="connsiteY30" fmla="*/ 5483024 h 6858000"/>
              <a:gd name="connsiteX31" fmla="*/ 589048 w 7864459"/>
              <a:gd name="connsiteY31" fmla="*/ 5386836 h 6858000"/>
              <a:gd name="connsiteX32" fmla="*/ 589158 w 7864459"/>
              <a:gd name="connsiteY32" fmla="*/ 5336094 h 6858000"/>
              <a:gd name="connsiteX33" fmla="*/ 604295 w 7864459"/>
              <a:gd name="connsiteY33" fmla="*/ 5322215 h 6858000"/>
              <a:gd name="connsiteX34" fmla="*/ 607160 w 7864459"/>
              <a:gd name="connsiteY34" fmla="*/ 5319945 h 6858000"/>
              <a:gd name="connsiteX35" fmla="*/ 613061 w 7864459"/>
              <a:gd name="connsiteY35" fmla="*/ 5308206 h 6858000"/>
              <a:gd name="connsiteX36" fmla="*/ 621687 w 7864459"/>
              <a:gd name="connsiteY36" fmla="*/ 5308204 h 6858000"/>
              <a:gd name="connsiteX37" fmla="*/ 628504 w 7864459"/>
              <a:gd name="connsiteY37" fmla="*/ 5244688 h 6858000"/>
              <a:gd name="connsiteX38" fmla="*/ 607443 w 7864459"/>
              <a:gd name="connsiteY38" fmla="*/ 5165945 h 6858000"/>
              <a:gd name="connsiteX39" fmla="*/ 611850 w 7864459"/>
              <a:gd name="connsiteY39" fmla="*/ 5124196 h 6858000"/>
              <a:gd name="connsiteX40" fmla="*/ 618322 w 7864459"/>
              <a:gd name="connsiteY40" fmla="*/ 5119497 h 6858000"/>
              <a:gd name="connsiteX41" fmla="*/ 601659 w 7864459"/>
              <a:gd name="connsiteY41" fmla="*/ 5056494 h 6858000"/>
              <a:gd name="connsiteX42" fmla="*/ 623563 w 7864459"/>
              <a:gd name="connsiteY42" fmla="*/ 4974868 h 6858000"/>
              <a:gd name="connsiteX43" fmla="*/ 647517 w 7864459"/>
              <a:gd name="connsiteY43" fmla="*/ 4914948 h 6858000"/>
              <a:gd name="connsiteX44" fmla="*/ 657741 w 7864459"/>
              <a:gd name="connsiteY44" fmla="*/ 4880631 h 6858000"/>
              <a:gd name="connsiteX45" fmla="*/ 677582 w 7864459"/>
              <a:gd name="connsiteY45" fmla="*/ 4790628 h 6858000"/>
              <a:gd name="connsiteX46" fmla="*/ 684238 w 7864459"/>
              <a:gd name="connsiteY46" fmla="*/ 4679718 h 6858000"/>
              <a:gd name="connsiteX47" fmla="*/ 709866 w 7864459"/>
              <a:gd name="connsiteY47" fmla="*/ 4557310 h 6858000"/>
              <a:gd name="connsiteX48" fmla="*/ 724846 w 7864459"/>
              <a:gd name="connsiteY48" fmla="*/ 4508412 h 6858000"/>
              <a:gd name="connsiteX49" fmla="*/ 729978 w 7864459"/>
              <a:gd name="connsiteY49" fmla="*/ 4391240 h 6858000"/>
              <a:gd name="connsiteX50" fmla="*/ 736618 w 7864459"/>
              <a:gd name="connsiteY50" fmla="*/ 4174996 h 6858000"/>
              <a:gd name="connsiteX51" fmla="*/ 748015 w 7864459"/>
              <a:gd name="connsiteY51" fmla="*/ 4078684 h 6858000"/>
              <a:gd name="connsiteX52" fmla="*/ 772390 w 7864459"/>
              <a:gd name="connsiteY52" fmla="*/ 3934323 h 6858000"/>
              <a:gd name="connsiteX53" fmla="*/ 762383 w 7864459"/>
              <a:gd name="connsiteY53" fmla="*/ 3921099 h 6858000"/>
              <a:gd name="connsiteX54" fmla="*/ 757785 w 7864459"/>
              <a:gd name="connsiteY54" fmla="*/ 3906233 h 6858000"/>
              <a:gd name="connsiteX55" fmla="*/ 759222 w 7864459"/>
              <a:gd name="connsiteY55" fmla="*/ 3904422 h 6858000"/>
              <a:gd name="connsiteX56" fmla="*/ 759822 w 7864459"/>
              <a:gd name="connsiteY56" fmla="*/ 3887163 h 6858000"/>
              <a:gd name="connsiteX57" fmla="*/ 755954 w 7864459"/>
              <a:gd name="connsiteY57" fmla="*/ 3883366 h 6858000"/>
              <a:gd name="connsiteX58" fmla="*/ 749636 w 7864459"/>
              <a:gd name="connsiteY58" fmla="*/ 3808615 h 6858000"/>
              <a:gd name="connsiteX59" fmla="*/ 774850 w 7864459"/>
              <a:gd name="connsiteY59" fmla="*/ 3801218 h 6858000"/>
              <a:gd name="connsiteX60" fmla="*/ 800941 w 7864459"/>
              <a:gd name="connsiteY60" fmla="*/ 3735794 h 6858000"/>
              <a:gd name="connsiteX61" fmla="*/ 798329 w 7864459"/>
              <a:gd name="connsiteY61" fmla="*/ 3699097 h 6858000"/>
              <a:gd name="connsiteX62" fmla="*/ 798623 w 7864459"/>
              <a:gd name="connsiteY62" fmla="*/ 3691697 h 6858000"/>
              <a:gd name="connsiteX63" fmla="*/ 798967 w 7864459"/>
              <a:gd name="connsiteY63" fmla="*/ 3691546 h 6858000"/>
              <a:gd name="connsiteX64" fmla="*/ 799953 w 7864459"/>
              <a:gd name="connsiteY64" fmla="*/ 3683730 h 6858000"/>
              <a:gd name="connsiteX65" fmla="*/ 799160 w 7864459"/>
              <a:gd name="connsiteY65" fmla="*/ 3678210 h 6858000"/>
              <a:gd name="connsiteX66" fmla="*/ 846137 w 7864459"/>
              <a:gd name="connsiteY66" fmla="*/ 3622140 h 6858000"/>
              <a:gd name="connsiteX67" fmla="*/ 887864 w 7864459"/>
              <a:gd name="connsiteY67" fmla="*/ 3534890 h 6858000"/>
              <a:gd name="connsiteX68" fmla="*/ 925330 w 7864459"/>
              <a:gd name="connsiteY68" fmla="*/ 3446748 h 6858000"/>
              <a:gd name="connsiteX69" fmla="*/ 937027 w 7864459"/>
              <a:gd name="connsiteY69" fmla="*/ 3413985 h 6858000"/>
              <a:gd name="connsiteX70" fmla="*/ 966113 w 7864459"/>
              <a:gd name="connsiteY70" fmla="*/ 3359338 h 6858000"/>
              <a:gd name="connsiteX71" fmla="*/ 984538 w 7864459"/>
              <a:gd name="connsiteY71" fmla="*/ 3336636 h 6858000"/>
              <a:gd name="connsiteX72" fmla="*/ 984468 w 7864459"/>
              <a:gd name="connsiteY72" fmla="*/ 3335242 h 6858000"/>
              <a:gd name="connsiteX73" fmla="*/ 988955 w 7864459"/>
              <a:gd name="connsiteY73" fmla="*/ 3334506 h 6858000"/>
              <a:gd name="connsiteX74" fmla="*/ 992485 w 7864459"/>
              <a:gd name="connsiteY74" fmla="*/ 3330362 h 6858000"/>
              <a:gd name="connsiteX75" fmla="*/ 996515 w 7864459"/>
              <a:gd name="connsiteY75" fmla="*/ 3316492 h 6858000"/>
              <a:gd name="connsiteX76" fmla="*/ 997106 w 7864459"/>
              <a:gd name="connsiteY76" fmla="*/ 3310855 h 6858000"/>
              <a:gd name="connsiteX77" fmla="*/ 999940 w 7864459"/>
              <a:gd name="connsiteY77" fmla="*/ 3303502 h 6858000"/>
              <a:gd name="connsiteX78" fmla="*/ 1000304 w 7864459"/>
              <a:gd name="connsiteY78" fmla="*/ 3303456 h 6858000"/>
              <a:gd name="connsiteX79" fmla="*/ 1002381 w 7864459"/>
              <a:gd name="connsiteY79" fmla="*/ 3296306 h 6858000"/>
              <a:gd name="connsiteX80" fmla="*/ 1008831 w 7864459"/>
              <a:gd name="connsiteY80" fmla="*/ 3259631 h 6858000"/>
              <a:gd name="connsiteX81" fmla="*/ 1053873 w 7864459"/>
              <a:gd name="connsiteY81" fmla="*/ 3227829 h 6858000"/>
              <a:gd name="connsiteX82" fmla="*/ 1065766 w 7864459"/>
              <a:gd name="connsiteY82" fmla="*/ 3211605 h 6858000"/>
              <a:gd name="connsiteX83" fmla="*/ 1073688 w 7864459"/>
              <a:gd name="connsiteY83" fmla="*/ 3203657 h 6858000"/>
              <a:gd name="connsiteX84" fmla="*/ 1075196 w 7864459"/>
              <a:gd name="connsiteY84" fmla="*/ 3203625 h 6858000"/>
              <a:gd name="connsiteX85" fmla="*/ 1084398 w 7864459"/>
              <a:gd name="connsiteY85" fmla="*/ 3164801 h 6858000"/>
              <a:gd name="connsiteX86" fmla="*/ 1085303 w 7864459"/>
              <a:gd name="connsiteY86" fmla="*/ 3140459 h 6858000"/>
              <a:gd name="connsiteX87" fmla="*/ 1087385 w 7864459"/>
              <a:gd name="connsiteY87" fmla="*/ 3128619 h 6858000"/>
              <a:gd name="connsiteX88" fmla="*/ 1084641 w 7864459"/>
              <a:gd name="connsiteY88" fmla="*/ 3123757 h 6858000"/>
              <a:gd name="connsiteX89" fmla="*/ 1089406 w 7864459"/>
              <a:gd name="connsiteY89" fmla="*/ 3107053 h 6858000"/>
              <a:gd name="connsiteX90" fmla="*/ 1091209 w 7864459"/>
              <a:gd name="connsiteY90" fmla="*/ 3105708 h 6858000"/>
              <a:gd name="connsiteX91" fmla="*/ 1090464 w 7864459"/>
              <a:gd name="connsiteY91" fmla="*/ 3089798 h 6858000"/>
              <a:gd name="connsiteX92" fmla="*/ 1084189 w 7864459"/>
              <a:gd name="connsiteY92" fmla="*/ 3073892 h 6858000"/>
              <a:gd name="connsiteX93" fmla="*/ 1142413 w 7864459"/>
              <a:gd name="connsiteY93" fmla="*/ 2939902 h 6858000"/>
              <a:gd name="connsiteX94" fmla="*/ 1143520 w 7864459"/>
              <a:gd name="connsiteY94" fmla="*/ 2801843 h 6858000"/>
              <a:gd name="connsiteX95" fmla="*/ 1176387 w 7864459"/>
              <a:gd name="connsiteY95" fmla="*/ 2729696 h 6858000"/>
              <a:gd name="connsiteX96" fmla="*/ 1220539 w 7864459"/>
              <a:gd name="connsiteY96" fmla="*/ 2682866 h 6858000"/>
              <a:gd name="connsiteX97" fmla="*/ 1268893 w 7864459"/>
              <a:gd name="connsiteY97" fmla="*/ 2526390 h 6858000"/>
              <a:gd name="connsiteX98" fmla="*/ 1294994 w 7864459"/>
              <a:gd name="connsiteY98" fmla="*/ 2483002 h 6858000"/>
              <a:gd name="connsiteX99" fmla="*/ 1294539 w 7864459"/>
              <a:gd name="connsiteY99" fmla="*/ 2434127 h 6858000"/>
              <a:gd name="connsiteX100" fmla="*/ 1309506 w 7864459"/>
              <a:gd name="connsiteY100" fmla="*/ 2420768 h 6858000"/>
              <a:gd name="connsiteX101" fmla="*/ 1312344 w 7864459"/>
              <a:gd name="connsiteY101" fmla="*/ 2418582 h 6858000"/>
              <a:gd name="connsiteX102" fmla="*/ 1318108 w 7864459"/>
              <a:gd name="connsiteY102" fmla="*/ 2407279 h 6858000"/>
              <a:gd name="connsiteX103" fmla="*/ 1326725 w 7864459"/>
              <a:gd name="connsiteY103" fmla="*/ 2407282 h 6858000"/>
              <a:gd name="connsiteX104" fmla="*/ 1340410 w 7864459"/>
              <a:gd name="connsiteY104" fmla="*/ 2392557 h 6858000"/>
              <a:gd name="connsiteX105" fmla="*/ 1349066 w 7864459"/>
              <a:gd name="connsiteY105" fmla="*/ 2370864 h 6858000"/>
              <a:gd name="connsiteX106" fmla="*/ 1406750 w 7864459"/>
              <a:gd name="connsiteY106" fmla="*/ 2202566 h 6858000"/>
              <a:gd name="connsiteX107" fmla="*/ 1423059 w 7864459"/>
              <a:gd name="connsiteY107" fmla="*/ 2182184 h 6858000"/>
              <a:gd name="connsiteX108" fmla="*/ 1441099 w 7864459"/>
              <a:gd name="connsiteY108" fmla="*/ 2151646 h 6858000"/>
              <a:gd name="connsiteX109" fmla="*/ 1484754 w 7864459"/>
              <a:gd name="connsiteY109" fmla="*/ 2025678 h 6858000"/>
              <a:gd name="connsiteX110" fmla="*/ 1493403 w 7864459"/>
              <a:gd name="connsiteY110" fmla="*/ 1908118 h 6858000"/>
              <a:gd name="connsiteX111" fmla="*/ 1502844 w 7864459"/>
              <a:gd name="connsiteY111" fmla="*/ 1721725 h 6858000"/>
              <a:gd name="connsiteX112" fmla="*/ 1503255 w 7864459"/>
              <a:gd name="connsiteY112" fmla="*/ 1690229 h 6858000"/>
              <a:gd name="connsiteX113" fmla="*/ 1513215 w 7864459"/>
              <a:gd name="connsiteY113" fmla="*/ 1664519 h 6858000"/>
              <a:gd name="connsiteX114" fmla="*/ 1523900 w 7864459"/>
              <a:gd name="connsiteY114" fmla="*/ 1659741 h 6858000"/>
              <a:gd name="connsiteX115" fmla="*/ 1525669 w 7864459"/>
              <a:gd name="connsiteY115" fmla="*/ 1642638 h 6858000"/>
              <a:gd name="connsiteX116" fmla="*/ 1528146 w 7864459"/>
              <a:gd name="connsiteY116" fmla="*/ 1638374 h 6858000"/>
              <a:gd name="connsiteX117" fmla="*/ 1516520 w 7864459"/>
              <a:gd name="connsiteY117" fmla="*/ 1553747 h 6858000"/>
              <a:gd name="connsiteX118" fmla="*/ 1528232 w 7864459"/>
              <a:gd name="connsiteY118" fmla="*/ 1485881 h 6858000"/>
              <a:gd name="connsiteX119" fmla="*/ 1508633 w 7864459"/>
              <a:gd name="connsiteY119" fmla="*/ 1219904 h 6858000"/>
              <a:gd name="connsiteX120" fmla="*/ 1495561 w 7864459"/>
              <a:gd name="connsiteY120" fmla="*/ 1079200 h 6858000"/>
              <a:gd name="connsiteX121" fmla="*/ 1488237 w 7864459"/>
              <a:gd name="connsiteY121" fmla="*/ 906926 h 6858000"/>
              <a:gd name="connsiteX122" fmla="*/ 1481307 w 7864459"/>
              <a:gd name="connsiteY122" fmla="*/ 693671 h 6858000"/>
              <a:gd name="connsiteX123" fmla="*/ 1472811 w 7864459"/>
              <a:gd name="connsiteY123" fmla="*/ 674509 h 6858000"/>
              <a:gd name="connsiteX124" fmla="*/ 1474408 w 7864459"/>
              <a:gd name="connsiteY124" fmla="*/ 671854 h 6858000"/>
              <a:gd name="connsiteX125" fmla="*/ 1472365 w 7864459"/>
              <a:gd name="connsiteY125" fmla="*/ 648655 h 6858000"/>
              <a:gd name="connsiteX126" fmla="*/ 1466647 w 7864459"/>
              <a:gd name="connsiteY126" fmla="*/ 644194 h 6858000"/>
              <a:gd name="connsiteX127" fmla="*/ 1463593 w 7864459"/>
              <a:gd name="connsiteY127" fmla="*/ 628473 h 6858000"/>
              <a:gd name="connsiteX128" fmla="*/ 1446058 w 7864459"/>
              <a:gd name="connsiteY128" fmla="*/ 545150 h 6858000"/>
              <a:gd name="connsiteX129" fmla="*/ 1447912 w 7864459"/>
              <a:gd name="connsiteY129" fmla="*/ 544275 h 6858000"/>
              <a:gd name="connsiteX130" fmla="*/ 1471121 w 7864459"/>
              <a:gd name="connsiteY130" fmla="*/ 466430 h 6858000"/>
              <a:gd name="connsiteX131" fmla="*/ 1492233 w 7864459"/>
              <a:gd name="connsiteY131" fmla="*/ 390714 h 6858000"/>
              <a:gd name="connsiteX132" fmla="*/ 1491406 w 7864459"/>
              <a:gd name="connsiteY132" fmla="*/ 380764 h 6858000"/>
              <a:gd name="connsiteX133" fmla="*/ 1425326 w 7864459"/>
              <a:gd name="connsiteY133" fmla="*/ 399555 h 6858000"/>
              <a:gd name="connsiteX134" fmla="*/ 1425341 w 7864459"/>
              <a:gd name="connsiteY134" fmla="*/ 382586 h 6858000"/>
              <a:gd name="connsiteX135" fmla="*/ 1413890 w 7864459"/>
              <a:gd name="connsiteY135" fmla="*/ 305471 h 6858000"/>
              <a:gd name="connsiteX136" fmla="*/ 1456295 w 7864459"/>
              <a:gd name="connsiteY136" fmla="*/ 211274 h 6858000"/>
              <a:gd name="connsiteX137" fmla="*/ 1464308 w 7864459"/>
              <a:gd name="connsiteY137" fmla="*/ 135477 h 6858000"/>
              <a:gd name="connsiteX138" fmla="*/ 1505907 w 7864459"/>
              <a:gd name="connsiteY138" fmla="*/ 35011 h 6858000"/>
              <a:gd name="connsiteX139" fmla="*/ 1508776 w 7864459"/>
              <a:gd name="connsiteY139" fmla="*/ 0 h 6858000"/>
              <a:gd name="connsiteX0" fmla="*/ 1508776 w 7864459"/>
              <a:gd name="connsiteY0" fmla="*/ 0 h 6858000"/>
              <a:gd name="connsiteX1" fmla="*/ 7864459 w 7864459"/>
              <a:gd name="connsiteY1" fmla="*/ 0 h 6858000"/>
              <a:gd name="connsiteX2" fmla="*/ 7864459 w 7864459"/>
              <a:gd name="connsiteY2" fmla="*/ 6858000 h 6858000"/>
              <a:gd name="connsiteX3" fmla="*/ 11339 w 7864459"/>
              <a:gd name="connsiteY3" fmla="*/ 6858000 h 6858000"/>
              <a:gd name="connsiteX4" fmla="*/ 16568 w 7864459"/>
              <a:gd name="connsiteY4" fmla="*/ 6806542 h 6858000"/>
              <a:gd name="connsiteX5" fmla="*/ 22283 w 7864459"/>
              <a:gd name="connsiteY5" fmla="*/ 6810337 h 6858000"/>
              <a:gd name="connsiteX6" fmla="*/ 29140 w 7864459"/>
              <a:gd name="connsiteY6" fmla="*/ 6811393 h 6858000"/>
              <a:gd name="connsiteX7" fmla="*/ 0 w 7864459"/>
              <a:gd name="connsiteY7" fmla="*/ 6782373 h 6858000"/>
              <a:gd name="connsiteX8" fmla="*/ 64359 w 7864459"/>
              <a:gd name="connsiteY8" fmla="*/ 6763669 h 6858000"/>
              <a:gd name="connsiteX9" fmla="*/ 35859 w 7864459"/>
              <a:gd name="connsiteY9" fmla="*/ 6695947 h 6858000"/>
              <a:gd name="connsiteX10" fmla="*/ 63367 w 7864459"/>
              <a:gd name="connsiteY10" fmla="*/ 6630629 h 6858000"/>
              <a:gd name="connsiteX11" fmla="*/ 50944 w 7864459"/>
              <a:gd name="connsiteY11" fmla="*/ 6578410 h 6858000"/>
              <a:gd name="connsiteX12" fmla="*/ 84661 w 7864459"/>
              <a:gd name="connsiteY12" fmla="*/ 6501316 h 6858000"/>
              <a:gd name="connsiteX13" fmla="*/ 101977 w 7864459"/>
              <a:gd name="connsiteY13" fmla="*/ 6405029 h 6858000"/>
              <a:gd name="connsiteX14" fmla="*/ 219944 w 7864459"/>
              <a:gd name="connsiteY14" fmla="*/ 6353596 h 6858000"/>
              <a:gd name="connsiteX15" fmla="*/ 230103 w 7864459"/>
              <a:gd name="connsiteY15" fmla="*/ 6282376 h 6858000"/>
              <a:gd name="connsiteX16" fmla="*/ 276073 w 7864459"/>
              <a:gd name="connsiteY16" fmla="*/ 6245603 h 6858000"/>
              <a:gd name="connsiteX17" fmla="*/ 286723 w 7864459"/>
              <a:gd name="connsiteY17" fmla="*/ 6231382 h 6858000"/>
              <a:gd name="connsiteX18" fmla="*/ 323172 w 7864459"/>
              <a:gd name="connsiteY18" fmla="*/ 6150483 h 6858000"/>
              <a:gd name="connsiteX19" fmla="*/ 359174 w 7864459"/>
              <a:gd name="connsiteY19" fmla="*/ 6135150 h 6858000"/>
              <a:gd name="connsiteX20" fmla="*/ 360683 w 7864459"/>
              <a:gd name="connsiteY20" fmla="*/ 6135117 h 6858000"/>
              <a:gd name="connsiteX21" fmla="*/ 346317 w 7864459"/>
              <a:gd name="connsiteY21" fmla="*/ 6094992 h 6858000"/>
              <a:gd name="connsiteX22" fmla="*/ 370345 w 7864459"/>
              <a:gd name="connsiteY22" fmla="*/ 6094804 h 6858000"/>
              <a:gd name="connsiteX23" fmla="*/ 371529 w 7864459"/>
              <a:gd name="connsiteY23" fmla="*/ 6069532 h 6858000"/>
              <a:gd name="connsiteX24" fmla="*/ 373753 w 7864459"/>
              <a:gd name="connsiteY24" fmla="*/ 6057240 h 6858000"/>
              <a:gd name="connsiteX25" fmla="*/ 371062 w 7864459"/>
              <a:gd name="connsiteY25" fmla="*/ 6052194 h 6858000"/>
              <a:gd name="connsiteX26" fmla="*/ 376026 w 7864459"/>
              <a:gd name="connsiteY26" fmla="*/ 6034848 h 6858000"/>
              <a:gd name="connsiteX27" fmla="*/ 377286 w 7864459"/>
              <a:gd name="connsiteY27" fmla="*/ 6016934 h 6858000"/>
              <a:gd name="connsiteX28" fmla="*/ 402756 w 7864459"/>
              <a:gd name="connsiteY28" fmla="*/ 5941839 h 6858000"/>
              <a:gd name="connsiteX29" fmla="*/ 425910 w 7864459"/>
              <a:gd name="connsiteY29" fmla="*/ 5769612 h 6858000"/>
              <a:gd name="connsiteX30" fmla="*/ 528196 w 7864459"/>
              <a:gd name="connsiteY30" fmla="*/ 5483024 h 6858000"/>
              <a:gd name="connsiteX31" fmla="*/ 589048 w 7864459"/>
              <a:gd name="connsiteY31" fmla="*/ 5386836 h 6858000"/>
              <a:gd name="connsiteX32" fmla="*/ 589158 w 7864459"/>
              <a:gd name="connsiteY32" fmla="*/ 5336094 h 6858000"/>
              <a:gd name="connsiteX33" fmla="*/ 604295 w 7864459"/>
              <a:gd name="connsiteY33" fmla="*/ 5322215 h 6858000"/>
              <a:gd name="connsiteX34" fmla="*/ 607160 w 7864459"/>
              <a:gd name="connsiteY34" fmla="*/ 5319945 h 6858000"/>
              <a:gd name="connsiteX35" fmla="*/ 613061 w 7864459"/>
              <a:gd name="connsiteY35" fmla="*/ 5308206 h 6858000"/>
              <a:gd name="connsiteX36" fmla="*/ 621687 w 7864459"/>
              <a:gd name="connsiteY36" fmla="*/ 5308204 h 6858000"/>
              <a:gd name="connsiteX37" fmla="*/ 628504 w 7864459"/>
              <a:gd name="connsiteY37" fmla="*/ 5244688 h 6858000"/>
              <a:gd name="connsiteX38" fmla="*/ 607443 w 7864459"/>
              <a:gd name="connsiteY38" fmla="*/ 5165945 h 6858000"/>
              <a:gd name="connsiteX39" fmla="*/ 611850 w 7864459"/>
              <a:gd name="connsiteY39" fmla="*/ 5124196 h 6858000"/>
              <a:gd name="connsiteX40" fmla="*/ 618322 w 7864459"/>
              <a:gd name="connsiteY40" fmla="*/ 5119497 h 6858000"/>
              <a:gd name="connsiteX41" fmla="*/ 601659 w 7864459"/>
              <a:gd name="connsiteY41" fmla="*/ 5056494 h 6858000"/>
              <a:gd name="connsiteX42" fmla="*/ 623563 w 7864459"/>
              <a:gd name="connsiteY42" fmla="*/ 4974868 h 6858000"/>
              <a:gd name="connsiteX43" fmla="*/ 647517 w 7864459"/>
              <a:gd name="connsiteY43" fmla="*/ 4914948 h 6858000"/>
              <a:gd name="connsiteX44" fmla="*/ 657741 w 7864459"/>
              <a:gd name="connsiteY44" fmla="*/ 4880631 h 6858000"/>
              <a:gd name="connsiteX45" fmla="*/ 677582 w 7864459"/>
              <a:gd name="connsiteY45" fmla="*/ 4790628 h 6858000"/>
              <a:gd name="connsiteX46" fmla="*/ 684238 w 7864459"/>
              <a:gd name="connsiteY46" fmla="*/ 4679718 h 6858000"/>
              <a:gd name="connsiteX47" fmla="*/ 709866 w 7864459"/>
              <a:gd name="connsiteY47" fmla="*/ 4557310 h 6858000"/>
              <a:gd name="connsiteX48" fmla="*/ 724846 w 7864459"/>
              <a:gd name="connsiteY48" fmla="*/ 4508412 h 6858000"/>
              <a:gd name="connsiteX49" fmla="*/ 729978 w 7864459"/>
              <a:gd name="connsiteY49" fmla="*/ 4391240 h 6858000"/>
              <a:gd name="connsiteX50" fmla="*/ 736618 w 7864459"/>
              <a:gd name="connsiteY50" fmla="*/ 4174996 h 6858000"/>
              <a:gd name="connsiteX51" fmla="*/ 748015 w 7864459"/>
              <a:gd name="connsiteY51" fmla="*/ 4078684 h 6858000"/>
              <a:gd name="connsiteX52" fmla="*/ 772390 w 7864459"/>
              <a:gd name="connsiteY52" fmla="*/ 3934323 h 6858000"/>
              <a:gd name="connsiteX53" fmla="*/ 762383 w 7864459"/>
              <a:gd name="connsiteY53" fmla="*/ 3921099 h 6858000"/>
              <a:gd name="connsiteX54" fmla="*/ 757785 w 7864459"/>
              <a:gd name="connsiteY54" fmla="*/ 3906233 h 6858000"/>
              <a:gd name="connsiteX55" fmla="*/ 759222 w 7864459"/>
              <a:gd name="connsiteY55" fmla="*/ 3904422 h 6858000"/>
              <a:gd name="connsiteX56" fmla="*/ 759822 w 7864459"/>
              <a:gd name="connsiteY56" fmla="*/ 3887163 h 6858000"/>
              <a:gd name="connsiteX57" fmla="*/ 755954 w 7864459"/>
              <a:gd name="connsiteY57" fmla="*/ 3883366 h 6858000"/>
              <a:gd name="connsiteX58" fmla="*/ 749636 w 7864459"/>
              <a:gd name="connsiteY58" fmla="*/ 3808615 h 6858000"/>
              <a:gd name="connsiteX59" fmla="*/ 774850 w 7864459"/>
              <a:gd name="connsiteY59" fmla="*/ 3801218 h 6858000"/>
              <a:gd name="connsiteX60" fmla="*/ 800941 w 7864459"/>
              <a:gd name="connsiteY60" fmla="*/ 3735794 h 6858000"/>
              <a:gd name="connsiteX61" fmla="*/ 798329 w 7864459"/>
              <a:gd name="connsiteY61" fmla="*/ 3699097 h 6858000"/>
              <a:gd name="connsiteX62" fmla="*/ 798623 w 7864459"/>
              <a:gd name="connsiteY62" fmla="*/ 3691697 h 6858000"/>
              <a:gd name="connsiteX63" fmla="*/ 798967 w 7864459"/>
              <a:gd name="connsiteY63" fmla="*/ 3691546 h 6858000"/>
              <a:gd name="connsiteX64" fmla="*/ 799953 w 7864459"/>
              <a:gd name="connsiteY64" fmla="*/ 3683730 h 6858000"/>
              <a:gd name="connsiteX65" fmla="*/ 799160 w 7864459"/>
              <a:gd name="connsiteY65" fmla="*/ 3678210 h 6858000"/>
              <a:gd name="connsiteX66" fmla="*/ 846137 w 7864459"/>
              <a:gd name="connsiteY66" fmla="*/ 3622140 h 6858000"/>
              <a:gd name="connsiteX67" fmla="*/ 887864 w 7864459"/>
              <a:gd name="connsiteY67" fmla="*/ 3534890 h 6858000"/>
              <a:gd name="connsiteX68" fmla="*/ 925330 w 7864459"/>
              <a:gd name="connsiteY68" fmla="*/ 3446748 h 6858000"/>
              <a:gd name="connsiteX69" fmla="*/ 937027 w 7864459"/>
              <a:gd name="connsiteY69" fmla="*/ 3413985 h 6858000"/>
              <a:gd name="connsiteX70" fmla="*/ 966113 w 7864459"/>
              <a:gd name="connsiteY70" fmla="*/ 3359338 h 6858000"/>
              <a:gd name="connsiteX71" fmla="*/ 984538 w 7864459"/>
              <a:gd name="connsiteY71" fmla="*/ 3336636 h 6858000"/>
              <a:gd name="connsiteX72" fmla="*/ 984468 w 7864459"/>
              <a:gd name="connsiteY72" fmla="*/ 3335242 h 6858000"/>
              <a:gd name="connsiteX73" fmla="*/ 988955 w 7864459"/>
              <a:gd name="connsiteY73" fmla="*/ 3334506 h 6858000"/>
              <a:gd name="connsiteX74" fmla="*/ 992485 w 7864459"/>
              <a:gd name="connsiteY74" fmla="*/ 3330362 h 6858000"/>
              <a:gd name="connsiteX75" fmla="*/ 996515 w 7864459"/>
              <a:gd name="connsiteY75" fmla="*/ 3316492 h 6858000"/>
              <a:gd name="connsiteX76" fmla="*/ 997106 w 7864459"/>
              <a:gd name="connsiteY76" fmla="*/ 3310855 h 6858000"/>
              <a:gd name="connsiteX77" fmla="*/ 999940 w 7864459"/>
              <a:gd name="connsiteY77" fmla="*/ 3303502 h 6858000"/>
              <a:gd name="connsiteX78" fmla="*/ 1000304 w 7864459"/>
              <a:gd name="connsiteY78" fmla="*/ 3303456 h 6858000"/>
              <a:gd name="connsiteX79" fmla="*/ 1002381 w 7864459"/>
              <a:gd name="connsiteY79" fmla="*/ 3296306 h 6858000"/>
              <a:gd name="connsiteX80" fmla="*/ 1008831 w 7864459"/>
              <a:gd name="connsiteY80" fmla="*/ 3259631 h 6858000"/>
              <a:gd name="connsiteX81" fmla="*/ 1053873 w 7864459"/>
              <a:gd name="connsiteY81" fmla="*/ 3227829 h 6858000"/>
              <a:gd name="connsiteX82" fmla="*/ 1065766 w 7864459"/>
              <a:gd name="connsiteY82" fmla="*/ 3211605 h 6858000"/>
              <a:gd name="connsiteX83" fmla="*/ 1073688 w 7864459"/>
              <a:gd name="connsiteY83" fmla="*/ 3203657 h 6858000"/>
              <a:gd name="connsiteX84" fmla="*/ 1075196 w 7864459"/>
              <a:gd name="connsiteY84" fmla="*/ 3203625 h 6858000"/>
              <a:gd name="connsiteX85" fmla="*/ 1084398 w 7864459"/>
              <a:gd name="connsiteY85" fmla="*/ 3164801 h 6858000"/>
              <a:gd name="connsiteX86" fmla="*/ 1085303 w 7864459"/>
              <a:gd name="connsiteY86" fmla="*/ 3140459 h 6858000"/>
              <a:gd name="connsiteX87" fmla="*/ 1087385 w 7864459"/>
              <a:gd name="connsiteY87" fmla="*/ 3128619 h 6858000"/>
              <a:gd name="connsiteX88" fmla="*/ 1084641 w 7864459"/>
              <a:gd name="connsiteY88" fmla="*/ 3123757 h 6858000"/>
              <a:gd name="connsiteX89" fmla="*/ 1089406 w 7864459"/>
              <a:gd name="connsiteY89" fmla="*/ 3107053 h 6858000"/>
              <a:gd name="connsiteX90" fmla="*/ 1091209 w 7864459"/>
              <a:gd name="connsiteY90" fmla="*/ 3105708 h 6858000"/>
              <a:gd name="connsiteX91" fmla="*/ 1090464 w 7864459"/>
              <a:gd name="connsiteY91" fmla="*/ 3089798 h 6858000"/>
              <a:gd name="connsiteX92" fmla="*/ 1084189 w 7864459"/>
              <a:gd name="connsiteY92" fmla="*/ 3073892 h 6858000"/>
              <a:gd name="connsiteX93" fmla="*/ 1142413 w 7864459"/>
              <a:gd name="connsiteY93" fmla="*/ 2939902 h 6858000"/>
              <a:gd name="connsiteX94" fmla="*/ 1143520 w 7864459"/>
              <a:gd name="connsiteY94" fmla="*/ 2801843 h 6858000"/>
              <a:gd name="connsiteX95" fmla="*/ 1176387 w 7864459"/>
              <a:gd name="connsiteY95" fmla="*/ 2729696 h 6858000"/>
              <a:gd name="connsiteX96" fmla="*/ 1220539 w 7864459"/>
              <a:gd name="connsiteY96" fmla="*/ 2682866 h 6858000"/>
              <a:gd name="connsiteX97" fmla="*/ 1268893 w 7864459"/>
              <a:gd name="connsiteY97" fmla="*/ 2526390 h 6858000"/>
              <a:gd name="connsiteX98" fmla="*/ 1294994 w 7864459"/>
              <a:gd name="connsiteY98" fmla="*/ 2483002 h 6858000"/>
              <a:gd name="connsiteX99" fmla="*/ 1294539 w 7864459"/>
              <a:gd name="connsiteY99" fmla="*/ 2434127 h 6858000"/>
              <a:gd name="connsiteX100" fmla="*/ 1309506 w 7864459"/>
              <a:gd name="connsiteY100" fmla="*/ 2420768 h 6858000"/>
              <a:gd name="connsiteX101" fmla="*/ 1312344 w 7864459"/>
              <a:gd name="connsiteY101" fmla="*/ 2418582 h 6858000"/>
              <a:gd name="connsiteX102" fmla="*/ 1318108 w 7864459"/>
              <a:gd name="connsiteY102" fmla="*/ 2407279 h 6858000"/>
              <a:gd name="connsiteX103" fmla="*/ 1326725 w 7864459"/>
              <a:gd name="connsiteY103" fmla="*/ 2407282 h 6858000"/>
              <a:gd name="connsiteX104" fmla="*/ 1340410 w 7864459"/>
              <a:gd name="connsiteY104" fmla="*/ 2392557 h 6858000"/>
              <a:gd name="connsiteX105" fmla="*/ 1349066 w 7864459"/>
              <a:gd name="connsiteY105" fmla="*/ 2370864 h 6858000"/>
              <a:gd name="connsiteX106" fmla="*/ 1406750 w 7864459"/>
              <a:gd name="connsiteY106" fmla="*/ 2202566 h 6858000"/>
              <a:gd name="connsiteX107" fmla="*/ 1423059 w 7864459"/>
              <a:gd name="connsiteY107" fmla="*/ 2182184 h 6858000"/>
              <a:gd name="connsiteX108" fmla="*/ 1441099 w 7864459"/>
              <a:gd name="connsiteY108" fmla="*/ 2151646 h 6858000"/>
              <a:gd name="connsiteX109" fmla="*/ 1484754 w 7864459"/>
              <a:gd name="connsiteY109" fmla="*/ 2025678 h 6858000"/>
              <a:gd name="connsiteX110" fmla="*/ 1493403 w 7864459"/>
              <a:gd name="connsiteY110" fmla="*/ 1908118 h 6858000"/>
              <a:gd name="connsiteX111" fmla="*/ 1502844 w 7864459"/>
              <a:gd name="connsiteY111" fmla="*/ 1721725 h 6858000"/>
              <a:gd name="connsiteX112" fmla="*/ 1503255 w 7864459"/>
              <a:gd name="connsiteY112" fmla="*/ 1690229 h 6858000"/>
              <a:gd name="connsiteX113" fmla="*/ 1513215 w 7864459"/>
              <a:gd name="connsiteY113" fmla="*/ 1664519 h 6858000"/>
              <a:gd name="connsiteX114" fmla="*/ 1523900 w 7864459"/>
              <a:gd name="connsiteY114" fmla="*/ 1659741 h 6858000"/>
              <a:gd name="connsiteX115" fmla="*/ 1525669 w 7864459"/>
              <a:gd name="connsiteY115" fmla="*/ 1642638 h 6858000"/>
              <a:gd name="connsiteX116" fmla="*/ 1528146 w 7864459"/>
              <a:gd name="connsiteY116" fmla="*/ 1638374 h 6858000"/>
              <a:gd name="connsiteX117" fmla="*/ 1516520 w 7864459"/>
              <a:gd name="connsiteY117" fmla="*/ 1553747 h 6858000"/>
              <a:gd name="connsiteX118" fmla="*/ 1528232 w 7864459"/>
              <a:gd name="connsiteY118" fmla="*/ 1485881 h 6858000"/>
              <a:gd name="connsiteX119" fmla="*/ 1508633 w 7864459"/>
              <a:gd name="connsiteY119" fmla="*/ 1219904 h 6858000"/>
              <a:gd name="connsiteX120" fmla="*/ 1495561 w 7864459"/>
              <a:gd name="connsiteY120" fmla="*/ 1079200 h 6858000"/>
              <a:gd name="connsiteX121" fmla="*/ 1488237 w 7864459"/>
              <a:gd name="connsiteY121" fmla="*/ 906926 h 6858000"/>
              <a:gd name="connsiteX122" fmla="*/ 1481307 w 7864459"/>
              <a:gd name="connsiteY122" fmla="*/ 693671 h 6858000"/>
              <a:gd name="connsiteX123" fmla="*/ 1472811 w 7864459"/>
              <a:gd name="connsiteY123" fmla="*/ 674509 h 6858000"/>
              <a:gd name="connsiteX124" fmla="*/ 1474408 w 7864459"/>
              <a:gd name="connsiteY124" fmla="*/ 671854 h 6858000"/>
              <a:gd name="connsiteX125" fmla="*/ 1472365 w 7864459"/>
              <a:gd name="connsiteY125" fmla="*/ 648655 h 6858000"/>
              <a:gd name="connsiteX126" fmla="*/ 1466647 w 7864459"/>
              <a:gd name="connsiteY126" fmla="*/ 644194 h 6858000"/>
              <a:gd name="connsiteX127" fmla="*/ 1463593 w 7864459"/>
              <a:gd name="connsiteY127" fmla="*/ 628473 h 6858000"/>
              <a:gd name="connsiteX128" fmla="*/ 1446058 w 7864459"/>
              <a:gd name="connsiteY128" fmla="*/ 545150 h 6858000"/>
              <a:gd name="connsiteX129" fmla="*/ 1447912 w 7864459"/>
              <a:gd name="connsiteY129" fmla="*/ 544275 h 6858000"/>
              <a:gd name="connsiteX130" fmla="*/ 1471121 w 7864459"/>
              <a:gd name="connsiteY130" fmla="*/ 466430 h 6858000"/>
              <a:gd name="connsiteX131" fmla="*/ 1492233 w 7864459"/>
              <a:gd name="connsiteY131" fmla="*/ 390714 h 6858000"/>
              <a:gd name="connsiteX132" fmla="*/ 1491406 w 7864459"/>
              <a:gd name="connsiteY132" fmla="*/ 380764 h 6858000"/>
              <a:gd name="connsiteX133" fmla="*/ 1425326 w 7864459"/>
              <a:gd name="connsiteY133" fmla="*/ 399555 h 6858000"/>
              <a:gd name="connsiteX134" fmla="*/ 1425341 w 7864459"/>
              <a:gd name="connsiteY134" fmla="*/ 382586 h 6858000"/>
              <a:gd name="connsiteX135" fmla="*/ 1413890 w 7864459"/>
              <a:gd name="connsiteY135" fmla="*/ 305471 h 6858000"/>
              <a:gd name="connsiteX136" fmla="*/ 1456295 w 7864459"/>
              <a:gd name="connsiteY136" fmla="*/ 211274 h 6858000"/>
              <a:gd name="connsiteX137" fmla="*/ 1464308 w 7864459"/>
              <a:gd name="connsiteY137" fmla="*/ 135477 h 6858000"/>
              <a:gd name="connsiteX138" fmla="*/ 1505907 w 7864459"/>
              <a:gd name="connsiteY138" fmla="*/ 35011 h 6858000"/>
              <a:gd name="connsiteX139" fmla="*/ 1508776 w 7864459"/>
              <a:gd name="connsiteY139" fmla="*/ 0 h 6858000"/>
              <a:gd name="connsiteX0" fmla="*/ 1508776 w 7864459"/>
              <a:gd name="connsiteY0" fmla="*/ 0 h 6858000"/>
              <a:gd name="connsiteX1" fmla="*/ 7864459 w 7864459"/>
              <a:gd name="connsiteY1" fmla="*/ 0 h 6858000"/>
              <a:gd name="connsiteX2" fmla="*/ 7864459 w 7864459"/>
              <a:gd name="connsiteY2" fmla="*/ 6858000 h 6858000"/>
              <a:gd name="connsiteX3" fmla="*/ 11339 w 7864459"/>
              <a:gd name="connsiteY3" fmla="*/ 6858000 h 6858000"/>
              <a:gd name="connsiteX4" fmla="*/ 16568 w 7864459"/>
              <a:gd name="connsiteY4" fmla="*/ 6806542 h 6858000"/>
              <a:gd name="connsiteX5" fmla="*/ 22283 w 7864459"/>
              <a:gd name="connsiteY5" fmla="*/ 6810337 h 6858000"/>
              <a:gd name="connsiteX6" fmla="*/ 29140 w 7864459"/>
              <a:gd name="connsiteY6" fmla="*/ 6811393 h 6858000"/>
              <a:gd name="connsiteX7" fmla="*/ 0 w 7864459"/>
              <a:gd name="connsiteY7" fmla="*/ 6782373 h 6858000"/>
              <a:gd name="connsiteX8" fmla="*/ 35856 w 7864459"/>
              <a:gd name="connsiteY8" fmla="*/ 6763669 h 6858000"/>
              <a:gd name="connsiteX9" fmla="*/ 35859 w 7864459"/>
              <a:gd name="connsiteY9" fmla="*/ 6695947 h 6858000"/>
              <a:gd name="connsiteX10" fmla="*/ 63367 w 7864459"/>
              <a:gd name="connsiteY10" fmla="*/ 6630629 h 6858000"/>
              <a:gd name="connsiteX11" fmla="*/ 50944 w 7864459"/>
              <a:gd name="connsiteY11" fmla="*/ 6578410 h 6858000"/>
              <a:gd name="connsiteX12" fmla="*/ 84661 w 7864459"/>
              <a:gd name="connsiteY12" fmla="*/ 6501316 h 6858000"/>
              <a:gd name="connsiteX13" fmla="*/ 101977 w 7864459"/>
              <a:gd name="connsiteY13" fmla="*/ 6405029 h 6858000"/>
              <a:gd name="connsiteX14" fmla="*/ 219944 w 7864459"/>
              <a:gd name="connsiteY14" fmla="*/ 6353596 h 6858000"/>
              <a:gd name="connsiteX15" fmla="*/ 230103 w 7864459"/>
              <a:gd name="connsiteY15" fmla="*/ 6282376 h 6858000"/>
              <a:gd name="connsiteX16" fmla="*/ 276073 w 7864459"/>
              <a:gd name="connsiteY16" fmla="*/ 6245603 h 6858000"/>
              <a:gd name="connsiteX17" fmla="*/ 286723 w 7864459"/>
              <a:gd name="connsiteY17" fmla="*/ 6231382 h 6858000"/>
              <a:gd name="connsiteX18" fmla="*/ 323172 w 7864459"/>
              <a:gd name="connsiteY18" fmla="*/ 6150483 h 6858000"/>
              <a:gd name="connsiteX19" fmla="*/ 359174 w 7864459"/>
              <a:gd name="connsiteY19" fmla="*/ 6135150 h 6858000"/>
              <a:gd name="connsiteX20" fmla="*/ 360683 w 7864459"/>
              <a:gd name="connsiteY20" fmla="*/ 6135117 h 6858000"/>
              <a:gd name="connsiteX21" fmla="*/ 346317 w 7864459"/>
              <a:gd name="connsiteY21" fmla="*/ 6094992 h 6858000"/>
              <a:gd name="connsiteX22" fmla="*/ 370345 w 7864459"/>
              <a:gd name="connsiteY22" fmla="*/ 6094804 h 6858000"/>
              <a:gd name="connsiteX23" fmla="*/ 371529 w 7864459"/>
              <a:gd name="connsiteY23" fmla="*/ 6069532 h 6858000"/>
              <a:gd name="connsiteX24" fmla="*/ 373753 w 7864459"/>
              <a:gd name="connsiteY24" fmla="*/ 6057240 h 6858000"/>
              <a:gd name="connsiteX25" fmla="*/ 371062 w 7864459"/>
              <a:gd name="connsiteY25" fmla="*/ 6052194 h 6858000"/>
              <a:gd name="connsiteX26" fmla="*/ 376026 w 7864459"/>
              <a:gd name="connsiteY26" fmla="*/ 6034848 h 6858000"/>
              <a:gd name="connsiteX27" fmla="*/ 377286 w 7864459"/>
              <a:gd name="connsiteY27" fmla="*/ 6016934 h 6858000"/>
              <a:gd name="connsiteX28" fmla="*/ 402756 w 7864459"/>
              <a:gd name="connsiteY28" fmla="*/ 5941839 h 6858000"/>
              <a:gd name="connsiteX29" fmla="*/ 425910 w 7864459"/>
              <a:gd name="connsiteY29" fmla="*/ 5769612 h 6858000"/>
              <a:gd name="connsiteX30" fmla="*/ 528196 w 7864459"/>
              <a:gd name="connsiteY30" fmla="*/ 5483024 h 6858000"/>
              <a:gd name="connsiteX31" fmla="*/ 589048 w 7864459"/>
              <a:gd name="connsiteY31" fmla="*/ 5386836 h 6858000"/>
              <a:gd name="connsiteX32" fmla="*/ 589158 w 7864459"/>
              <a:gd name="connsiteY32" fmla="*/ 5336094 h 6858000"/>
              <a:gd name="connsiteX33" fmla="*/ 604295 w 7864459"/>
              <a:gd name="connsiteY33" fmla="*/ 5322215 h 6858000"/>
              <a:gd name="connsiteX34" fmla="*/ 607160 w 7864459"/>
              <a:gd name="connsiteY34" fmla="*/ 5319945 h 6858000"/>
              <a:gd name="connsiteX35" fmla="*/ 613061 w 7864459"/>
              <a:gd name="connsiteY35" fmla="*/ 5308206 h 6858000"/>
              <a:gd name="connsiteX36" fmla="*/ 621687 w 7864459"/>
              <a:gd name="connsiteY36" fmla="*/ 5308204 h 6858000"/>
              <a:gd name="connsiteX37" fmla="*/ 628504 w 7864459"/>
              <a:gd name="connsiteY37" fmla="*/ 5244688 h 6858000"/>
              <a:gd name="connsiteX38" fmla="*/ 607443 w 7864459"/>
              <a:gd name="connsiteY38" fmla="*/ 5165945 h 6858000"/>
              <a:gd name="connsiteX39" fmla="*/ 611850 w 7864459"/>
              <a:gd name="connsiteY39" fmla="*/ 5124196 h 6858000"/>
              <a:gd name="connsiteX40" fmla="*/ 618322 w 7864459"/>
              <a:gd name="connsiteY40" fmla="*/ 5119497 h 6858000"/>
              <a:gd name="connsiteX41" fmla="*/ 601659 w 7864459"/>
              <a:gd name="connsiteY41" fmla="*/ 5056494 h 6858000"/>
              <a:gd name="connsiteX42" fmla="*/ 623563 w 7864459"/>
              <a:gd name="connsiteY42" fmla="*/ 4974868 h 6858000"/>
              <a:gd name="connsiteX43" fmla="*/ 647517 w 7864459"/>
              <a:gd name="connsiteY43" fmla="*/ 4914948 h 6858000"/>
              <a:gd name="connsiteX44" fmla="*/ 657741 w 7864459"/>
              <a:gd name="connsiteY44" fmla="*/ 4880631 h 6858000"/>
              <a:gd name="connsiteX45" fmla="*/ 677582 w 7864459"/>
              <a:gd name="connsiteY45" fmla="*/ 4790628 h 6858000"/>
              <a:gd name="connsiteX46" fmla="*/ 684238 w 7864459"/>
              <a:gd name="connsiteY46" fmla="*/ 4679718 h 6858000"/>
              <a:gd name="connsiteX47" fmla="*/ 709866 w 7864459"/>
              <a:gd name="connsiteY47" fmla="*/ 4557310 h 6858000"/>
              <a:gd name="connsiteX48" fmla="*/ 724846 w 7864459"/>
              <a:gd name="connsiteY48" fmla="*/ 4508412 h 6858000"/>
              <a:gd name="connsiteX49" fmla="*/ 729978 w 7864459"/>
              <a:gd name="connsiteY49" fmla="*/ 4391240 h 6858000"/>
              <a:gd name="connsiteX50" fmla="*/ 736618 w 7864459"/>
              <a:gd name="connsiteY50" fmla="*/ 4174996 h 6858000"/>
              <a:gd name="connsiteX51" fmla="*/ 748015 w 7864459"/>
              <a:gd name="connsiteY51" fmla="*/ 4078684 h 6858000"/>
              <a:gd name="connsiteX52" fmla="*/ 772390 w 7864459"/>
              <a:gd name="connsiteY52" fmla="*/ 3934323 h 6858000"/>
              <a:gd name="connsiteX53" fmla="*/ 762383 w 7864459"/>
              <a:gd name="connsiteY53" fmla="*/ 3921099 h 6858000"/>
              <a:gd name="connsiteX54" fmla="*/ 757785 w 7864459"/>
              <a:gd name="connsiteY54" fmla="*/ 3906233 h 6858000"/>
              <a:gd name="connsiteX55" fmla="*/ 759222 w 7864459"/>
              <a:gd name="connsiteY55" fmla="*/ 3904422 h 6858000"/>
              <a:gd name="connsiteX56" fmla="*/ 759822 w 7864459"/>
              <a:gd name="connsiteY56" fmla="*/ 3887163 h 6858000"/>
              <a:gd name="connsiteX57" fmla="*/ 755954 w 7864459"/>
              <a:gd name="connsiteY57" fmla="*/ 3883366 h 6858000"/>
              <a:gd name="connsiteX58" fmla="*/ 749636 w 7864459"/>
              <a:gd name="connsiteY58" fmla="*/ 3808615 h 6858000"/>
              <a:gd name="connsiteX59" fmla="*/ 774850 w 7864459"/>
              <a:gd name="connsiteY59" fmla="*/ 3801218 h 6858000"/>
              <a:gd name="connsiteX60" fmla="*/ 800941 w 7864459"/>
              <a:gd name="connsiteY60" fmla="*/ 3735794 h 6858000"/>
              <a:gd name="connsiteX61" fmla="*/ 798329 w 7864459"/>
              <a:gd name="connsiteY61" fmla="*/ 3699097 h 6858000"/>
              <a:gd name="connsiteX62" fmla="*/ 798623 w 7864459"/>
              <a:gd name="connsiteY62" fmla="*/ 3691697 h 6858000"/>
              <a:gd name="connsiteX63" fmla="*/ 798967 w 7864459"/>
              <a:gd name="connsiteY63" fmla="*/ 3691546 h 6858000"/>
              <a:gd name="connsiteX64" fmla="*/ 799953 w 7864459"/>
              <a:gd name="connsiteY64" fmla="*/ 3683730 h 6858000"/>
              <a:gd name="connsiteX65" fmla="*/ 799160 w 7864459"/>
              <a:gd name="connsiteY65" fmla="*/ 3678210 h 6858000"/>
              <a:gd name="connsiteX66" fmla="*/ 846137 w 7864459"/>
              <a:gd name="connsiteY66" fmla="*/ 3622140 h 6858000"/>
              <a:gd name="connsiteX67" fmla="*/ 887864 w 7864459"/>
              <a:gd name="connsiteY67" fmla="*/ 3534890 h 6858000"/>
              <a:gd name="connsiteX68" fmla="*/ 925330 w 7864459"/>
              <a:gd name="connsiteY68" fmla="*/ 3446748 h 6858000"/>
              <a:gd name="connsiteX69" fmla="*/ 937027 w 7864459"/>
              <a:gd name="connsiteY69" fmla="*/ 3413985 h 6858000"/>
              <a:gd name="connsiteX70" fmla="*/ 966113 w 7864459"/>
              <a:gd name="connsiteY70" fmla="*/ 3359338 h 6858000"/>
              <a:gd name="connsiteX71" fmla="*/ 984538 w 7864459"/>
              <a:gd name="connsiteY71" fmla="*/ 3336636 h 6858000"/>
              <a:gd name="connsiteX72" fmla="*/ 984468 w 7864459"/>
              <a:gd name="connsiteY72" fmla="*/ 3335242 h 6858000"/>
              <a:gd name="connsiteX73" fmla="*/ 988955 w 7864459"/>
              <a:gd name="connsiteY73" fmla="*/ 3334506 h 6858000"/>
              <a:gd name="connsiteX74" fmla="*/ 992485 w 7864459"/>
              <a:gd name="connsiteY74" fmla="*/ 3330362 h 6858000"/>
              <a:gd name="connsiteX75" fmla="*/ 996515 w 7864459"/>
              <a:gd name="connsiteY75" fmla="*/ 3316492 h 6858000"/>
              <a:gd name="connsiteX76" fmla="*/ 997106 w 7864459"/>
              <a:gd name="connsiteY76" fmla="*/ 3310855 h 6858000"/>
              <a:gd name="connsiteX77" fmla="*/ 999940 w 7864459"/>
              <a:gd name="connsiteY77" fmla="*/ 3303502 h 6858000"/>
              <a:gd name="connsiteX78" fmla="*/ 1000304 w 7864459"/>
              <a:gd name="connsiteY78" fmla="*/ 3303456 h 6858000"/>
              <a:gd name="connsiteX79" fmla="*/ 1002381 w 7864459"/>
              <a:gd name="connsiteY79" fmla="*/ 3296306 h 6858000"/>
              <a:gd name="connsiteX80" fmla="*/ 1008831 w 7864459"/>
              <a:gd name="connsiteY80" fmla="*/ 3259631 h 6858000"/>
              <a:gd name="connsiteX81" fmla="*/ 1053873 w 7864459"/>
              <a:gd name="connsiteY81" fmla="*/ 3227829 h 6858000"/>
              <a:gd name="connsiteX82" fmla="*/ 1065766 w 7864459"/>
              <a:gd name="connsiteY82" fmla="*/ 3211605 h 6858000"/>
              <a:gd name="connsiteX83" fmla="*/ 1073688 w 7864459"/>
              <a:gd name="connsiteY83" fmla="*/ 3203657 h 6858000"/>
              <a:gd name="connsiteX84" fmla="*/ 1075196 w 7864459"/>
              <a:gd name="connsiteY84" fmla="*/ 3203625 h 6858000"/>
              <a:gd name="connsiteX85" fmla="*/ 1084398 w 7864459"/>
              <a:gd name="connsiteY85" fmla="*/ 3164801 h 6858000"/>
              <a:gd name="connsiteX86" fmla="*/ 1085303 w 7864459"/>
              <a:gd name="connsiteY86" fmla="*/ 3140459 h 6858000"/>
              <a:gd name="connsiteX87" fmla="*/ 1087385 w 7864459"/>
              <a:gd name="connsiteY87" fmla="*/ 3128619 h 6858000"/>
              <a:gd name="connsiteX88" fmla="*/ 1084641 w 7864459"/>
              <a:gd name="connsiteY88" fmla="*/ 3123757 h 6858000"/>
              <a:gd name="connsiteX89" fmla="*/ 1089406 w 7864459"/>
              <a:gd name="connsiteY89" fmla="*/ 3107053 h 6858000"/>
              <a:gd name="connsiteX90" fmla="*/ 1091209 w 7864459"/>
              <a:gd name="connsiteY90" fmla="*/ 3105708 h 6858000"/>
              <a:gd name="connsiteX91" fmla="*/ 1090464 w 7864459"/>
              <a:gd name="connsiteY91" fmla="*/ 3089798 h 6858000"/>
              <a:gd name="connsiteX92" fmla="*/ 1084189 w 7864459"/>
              <a:gd name="connsiteY92" fmla="*/ 3073892 h 6858000"/>
              <a:gd name="connsiteX93" fmla="*/ 1142413 w 7864459"/>
              <a:gd name="connsiteY93" fmla="*/ 2939902 h 6858000"/>
              <a:gd name="connsiteX94" fmla="*/ 1143520 w 7864459"/>
              <a:gd name="connsiteY94" fmla="*/ 2801843 h 6858000"/>
              <a:gd name="connsiteX95" fmla="*/ 1176387 w 7864459"/>
              <a:gd name="connsiteY95" fmla="*/ 2729696 h 6858000"/>
              <a:gd name="connsiteX96" fmla="*/ 1220539 w 7864459"/>
              <a:gd name="connsiteY96" fmla="*/ 2682866 h 6858000"/>
              <a:gd name="connsiteX97" fmla="*/ 1268893 w 7864459"/>
              <a:gd name="connsiteY97" fmla="*/ 2526390 h 6858000"/>
              <a:gd name="connsiteX98" fmla="*/ 1294994 w 7864459"/>
              <a:gd name="connsiteY98" fmla="*/ 2483002 h 6858000"/>
              <a:gd name="connsiteX99" fmla="*/ 1294539 w 7864459"/>
              <a:gd name="connsiteY99" fmla="*/ 2434127 h 6858000"/>
              <a:gd name="connsiteX100" fmla="*/ 1309506 w 7864459"/>
              <a:gd name="connsiteY100" fmla="*/ 2420768 h 6858000"/>
              <a:gd name="connsiteX101" fmla="*/ 1312344 w 7864459"/>
              <a:gd name="connsiteY101" fmla="*/ 2418582 h 6858000"/>
              <a:gd name="connsiteX102" fmla="*/ 1318108 w 7864459"/>
              <a:gd name="connsiteY102" fmla="*/ 2407279 h 6858000"/>
              <a:gd name="connsiteX103" fmla="*/ 1326725 w 7864459"/>
              <a:gd name="connsiteY103" fmla="*/ 2407282 h 6858000"/>
              <a:gd name="connsiteX104" fmla="*/ 1340410 w 7864459"/>
              <a:gd name="connsiteY104" fmla="*/ 2392557 h 6858000"/>
              <a:gd name="connsiteX105" fmla="*/ 1349066 w 7864459"/>
              <a:gd name="connsiteY105" fmla="*/ 2370864 h 6858000"/>
              <a:gd name="connsiteX106" fmla="*/ 1406750 w 7864459"/>
              <a:gd name="connsiteY106" fmla="*/ 2202566 h 6858000"/>
              <a:gd name="connsiteX107" fmla="*/ 1423059 w 7864459"/>
              <a:gd name="connsiteY107" fmla="*/ 2182184 h 6858000"/>
              <a:gd name="connsiteX108" fmla="*/ 1441099 w 7864459"/>
              <a:gd name="connsiteY108" fmla="*/ 2151646 h 6858000"/>
              <a:gd name="connsiteX109" fmla="*/ 1484754 w 7864459"/>
              <a:gd name="connsiteY109" fmla="*/ 2025678 h 6858000"/>
              <a:gd name="connsiteX110" fmla="*/ 1493403 w 7864459"/>
              <a:gd name="connsiteY110" fmla="*/ 1908118 h 6858000"/>
              <a:gd name="connsiteX111" fmla="*/ 1502844 w 7864459"/>
              <a:gd name="connsiteY111" fmla="*/ 1721725 h 6858000"/>
              <a:gd name="connsiteX112" fmla="*/ 1503255 w 7864459"/>
              <a:gd name="connsiteY112" fmla="*/ 1690229 h 6858000"/>
              <a:gd name="connsiteX113" fmla="*/ 1513215 w 7864459"/>
              <a:gd name="connsiteY113" fmla="*/ 1664519 h 6858000"/>
              <a:gd name="connsiteX114" fmla="*/ 1523900 w 7864459"/>
              <a:gd name="connsiteY114" fmla="*/ 1659741 h 6858000"/>
              <a:gd name="connsiteX115" fmla="*/ 1525669 w 7864459"/>
              <a:gd name="connsiteY115" fmla="*/ 1642638 h 6858000"/>
              <a:gd name="connsiteX116" fmla="*/ 1528146 w 7864459"/>
              <a:gd name="connsiteY116" fmla="*/ 1638374 h 6858000"/>
              <a:gd name="connsiteX117" fmla="*/ 1516520 w 7864459"/>
              <a:gd name="connsiteY117" fmla="*/ 1553747 h 6858000"/>
              <a:gd name="connsiteX118" fmla="*/ 1528232 w 7864459"/>
              <a:gd name="connsiteY118" fmla="*/ 1485881 h 6858000"/>
              <a:gd name="connsiteX119" fmla="*/ 1508633 w 7864459"/>
              <a:gd name="connsiteY119" fmla="*/ 1219904 h 6858000"/>
              <a:gd name="connsiteX120" fmla="*/ 1495561 w 7864459"/>
              <a:gd name="connsiteY120" fmla="*/ 1079200 h 6858000"/>
              <a:gd name="connsiteX121" fmla="*/ 1488237 w 7864459"/>
              <a:gd name="connsiteY121" fmla="*/ 906926 h 6858000"/>
              <a:gd name="connsiteX122" fmla="*/ 1481307 w 7864459"/>
              <a:gd name="connsiteY122" fmla="*/ 693671 h 6858000"/>
              <a:gd name="connsiteX123" fmla="*/ 1472811 w 7864459"/>
              <a:gd name="connsiteY123" fmla="*/ 674509 h 6858000"/>
              <a:gd name="connsiteX124" fmla="*/ 1474408 w 7864459"/>
              <a:gd name="connsiteY124" fmla="*/ 671854 h 6858000"/>
              <a:gd name="connsiteX125" fmla="*/ 1472365 w 7864459"/>
              <a:gd name="connsiteY125" fmla="*/ 648655 h 6858000"/>
              <a:gd name="connsiteX126" fmla="*/ 1466647 w 7864459"/>
              <a:gd name="connsiteY126" fmla="*/ 644194 h 6858000"/>
              <a:gd name="connsiteX127" fmla="*/ 1463593 w 7864459"/>
              <a:gd name="connsiteY127" fmla="*/ 628473 h 6858000"/>
              <a:gd name="connsiteX128" fmla="*/ 1446058 w 7864459"/>
              <a:gd name="connsiteY128" fmla="*/ 545150 h 6858000"/>
              <a:gd name="connsiteX129" fmla="*/ 1447912 w 7864459"/>
              <a:gd name="connsiteY129" fmla="*/ 544275 h 6858000"/>
              <a:gd name="connsiteX130" fmla="*/ 1471121 w 7864459"/>
              <a:gd name="connsiteY130" fmla="*/ 466430 h 6858000"/>
              <a:gd name="connsiteX131" fmla="*/ 1492233 w 7864459"/>
              <a:gd name="connsiteY131" fmla="*/ 390714 h 6858000"/>
              <a:gd name="connsiteX132" fmla="*/ 1491406 w 7864459"/>
              <a:gd name="connsiteY132" fmla="*/ 380764 h 6858000"/>
              <a:gd name="connsiteX133" fmla="*/ 1425326 w 7864459"/>
              <a:gd name="connsiteY133" fmla="*/ 399555 h 6858000"/>
              <a:gd name="connsiteX134" fmla="*/ 1425341 w 7864459"/>
              <a:gd name="connsiteY134" fmla="*/ 382586 h 6858000"/>
              <a:gd name="connsiteX135" fmla="*/ 1413890 w 7864459"/>
              <a:gd name="connsiteY135" fmla="*/ 305471 h 6858000"/>
              <a:gd name="connsiteX136" fmla="*/ 1456295 w 7864459"/>
              <a:gd name="connsiteY136" fmla="*/ 211274 h 6858000"/>
              <a:gd name="connsiteX137" fmla="*/ 1464308 w 7864459"/>
              <a:gd name="connsiteY137" fmla="*/ 135477 h 6858000"/>
              <a:gd name="connsiteX138" fmla="*/ 1505907 w 7864459"/>
              <a:gd name="connsiteY138" fmla="*/ 35011 h 6858000"/>
              <a:gd name="connsiteX139" fmla="*/ 1508776 w 7864459"/>
              <a:gd name="connsiteY139" fmla="*/ 0 h 6858000"/>
              <a:gd name="connsiteX0" fmla="*/ 1530154 w 7885837"/>
              <a:gd name="connsiteY0" fmla="*/ 0 h 6858000"/>
              <a:gd name="connsiteX1" fmla="*/ 7885837 w 7885837"/>
              <a:gd name="connsiteY1" fmla="*/ 0 h 6858000"/>
              <a:gd name="connsiteX2" fmla="*/ 7885837 w 7885837"/>
              <a:gd name="connsiteY2" fmla="*/ 6858000 h 6858000"/>
              <a:gd name="connsiteX3" fmla="*/ 32717 w 7885837"/>
              <a:gd name="connsiteY3" fmla="*/ 6858000 h 6858000"/>
              <a:gd name="connsiteX4" fmla="*/ 37946 w 7885837"/>
              <a:gd name="connsiteY4" fmla="*/ 6806542 h 6858000"/>
              <a:gd name="connsiteX5" fmla="*/ 43661 w 7885837"/>
              <a:gd name="connsiteY5" fmla="*/ 6810337 h 6858000"/>
              <a:gd name="connsiteX6" fmla="*/ 50518 w 7885837"/>
              <a:gd name="connsiteY6" fmla="*/ 6811393 h 6858000"/>
              <a:gd name="connsiteX7" fmla="*/ 0 w 7885837"/>
              <a:gd name="connsiteY7" fmla="*/ 6801423 h 6858000"/>
              <a:gd name="connsiteX8" fmla="*/ 57234 w 7885837"/>
              <a:gd name="connsiteY8" fmla="*/ 6763669 h 6858000"/>
              <a:gd name="connsiteX9" fmla="*/ 57237 w 7885837"/>
              <a:gd name="connsiteY9" fmla="*/ 6695947 h 6858000"/>
              <a:gd name="connsiteX10" fmla="*/ 84745 w 7885837"/>
              <a:gd name="connsiteY10" fmla="*/ 6630629 h 6858000"/>
              <a:gd name="connsiteX11" fmla="*/ 72322 w 7885837"/>
              <a:gd name="connsiteY11" fmla="*/ 6578410 h 6858000"/>
              <a:gd name="connsiteX12" fmla="*/ 106039 w 7885837"/>
              <a:gd name="connsiteY12" fmla="*/ 6501316 h 6858000"/>
              <a:gd name="connsiteX13" fmla="*/ 123355 w 7885837"/>
              <a:gd name="connsiteY13" fmla="*/ 6405029 h 6858000"/>
              <a:gd name="connsiteX14" fmla="*/ 241322 w 7885837"/>
              <a:gd name="connsiteY14" fmla="*/ 6353596 h 6858000"/>
              <a:gd name="connsiteX15" fmla="*/ 251481 w 7885837"/>
              <a:gd name="connsiteY15" fmla="*/ 6282376 h 6858000"/>
              <a:gd name="connsiteX16" fmla="*/ 297451 w 7885837"/>
              <a:gd name="connsiteY16" fmla="*/ 6245603 h 6858000"/>
              <a:gd name="connsiteX17" fmla="*/ 308101 w 7885837"/>
              <a:gd name="connsiteY17" fmla="*/ 6231382 h 6858000"/>
              <a:gd name="connsiteX18" fmla="*/ 344550 w 7885837"/>
              <a:gd name="connsiteY18" fmla="*/ 6150483 h 6858000"/>
              <a:gd name="connsiteX19" fmla="*/ 380552 w 7885837"/>
              <a:gd name="connsiteY19" fmla="*/ 6135150 h 6858000"/>
              <a:gd name="connsiteX20" fmla="*/ 382061 w 7885837"/>
              <a:gd name="connsiteY20" fmla="*/ 6135117 h 6858000"/>
              <a:gd name="connsiteX21" fmla="*/ 367695 w 7885837"/>
              <a:gd name="connsiteY21" fmla="*/ 6094992 h 6858000"/>
              <a:gd name="connsiteX22" fmla="*/ 391723 w 7885837"/>
              <a:gd name="connsiteY22" fmla="*/ 6094804 h 6858000"/>
              <a:gd name="connsiteX23" fmla="*/ 392907 w 7885837"/>
              <a:gd name="connsiteY23" fmla="*/ 6069532 h 6858000"/>
              <a:gd name="connsiteX24" fmla="*/ 395131 w 7885837"/>
              <a:gd name="connsiteY24" fmla="*/ 6057240 h 6858000"/>
              <a:gd name="connsiteX25" fmla="*/ 392440 w 7885837"/>
              <a:gd name="connsiteY25" fmla="*/ 6052194 h 6858000"/>
              <a:gd name="connsiteX26" fmla="*/ 397404 w 7885837"/>
              <a:gd name="connsiteY26" fmla="*/ 6034848 h 6858000"/>
              <a:gd name="connsiteX27" fmla="*/ 398664 w 7885837"/>
              <a:gd name="connsiteY27" fmla="*/ 6016934 h 6858000"/>
              <a:gd name="connsiteX28" fmla="*/ 424134 w 7885837"/>
              <a:gd name="connsiteY28" fmla="*/ 5941839 h 6858000"/>
              <a:gd name="connsiteX29" fmla="*/ 447288 w 7885837"/>
              <a:gd name="connsiteY29" fmla="*/ 5769612 h 6858000"/>
              <a:gd name="connsiteX30" fmla="*/ 549574 w 7885837"/>
              <a:gd name="connsiteY30" fmla="*/ 5483024 h 6858000"/>
              <a:gd name="connsiteX31" fmla="*/ 610426 w 7885837"/>
              <a:gd name="connsiteY31" fmla="*/ 5386836 h 6858000"/>
              <a:gd name="connsiteX32" fmla="*/ 610536 w 7885837"/>
              <a:gd name="connsiteY32" fmla="*/ 5336094 h 6858000"/>
              <a:gd name="connsiteX33" fmla="*/ 625673 w 7885837"/>
              <a:gd name="connsiteY33" fmla="*/ 5322215 h 6858000"/>
              <a:gd name="connsiteX34" fmla="*/ 628538 w 7885837"/>
              <a:gd name="connsiteY34" fmla="*/ 5319945 h 6858000"/>
              <a:gd name="connsiteX35" fmla="*/ 634439 w 7885837"/>
              <a:gd name="connsiteY35" fmla="*/ 5308206 h 6858000"/>
              <a:gd name="connsiteX36" fmla="*/ 643065 w 7885837"/>
              <a:gd name="connsiteY36" fmla="*/ 5308204 h 6858000"/>
              <a:gd name="connsiteX37" fmla="*/ 649882 w 7885837"/>
              <a:gd name="connsiteY37" fmla="*/ 5244688 h 6858000"/>
              <a:gd name="connsiteX38" fmla="*/ 628821 w 7885837"/>
              <a:gd name="connsiteY38" fmla="*/ 5165945 h 6858000"/>
              <a:gd name="connsiteX39" fmla="*/ 633228 w 7885837"/>
              <a:gd name="connsiteY39" fmla="*/ 5124196 h 6858000"/>
              <a:gd name="connsiteX40" fmla="*/ 639700 w 7885837"/>
              <a:gd name="connsiteY40" fmla="*/ 5119497 h 6858000"/>
              <a:gd name="connsiteX41" fmla="*/ 623037 w 7885837"/>
              <a:gd name="connsiteY41" fmla="*/ 5056494 h 6858000"/>
              <a:gd name="connsiteX42" fmla="*/ 644941 w 7885837"/>
              <a:gd name="connsiteY42" fmla="*/ 4974868 h 6858000"/>
              <a:gd name="connsiteX43" fmla="*/ 668895 w 7885837"/>
              <a:gd name="connsiteY43" fmla="*/ 4914948 h 6858000"/>
              <a:gd name="connsiteX44" fmla="*/ 679119 w 7885837"/>
              <a:gd name="connsiteY44" fmla="*/ 4880631 h 6858000"/>
              <a:gd name="connsiteX45" fmla="*/ 698960 w 7885837"/>
              <a:gd name="connsiteY45" fmla="*/ 4790628 h 6858000"/>
              <a:gd name="connsiteX46" fmla="*/ 705616 w 7885837"/>
              <a:gd name="connsiteY46" fmla="*/ 4679718 h 6858000"/>
              <a:gd name="connsiteX47" fmla="*/ 731244 w 7885837"/>
              <a:gd name="connsiteY47" fmla="*/ 4557310 h 6858000"/>
              <a:gd name="connsiteX48" fmla="*/ 746224 w 7885837"/>
              <a:gd name="connsiteY48" fmla="*/ 4508412 h 6858000"/>
              <a:gd name="connsiteX49" fmla="*/ 751356 w 7885837"/>
              <a:gd name="connsiteY49" fmla="*/ 4391240 h 6858000"/>
              <a:gd name="connsiteX50" fmla="*/ 757996 w 7885837"/>
              <a:gd name="connsiteY50" fmla="*/ 4174996 h 6858000"/>
              <a:gd name="connsiteX51" fmla="*/ 769393 w 7885837"/>
              <a:gd name="connsiteY51" fmla="*/ 4078684 h 6858000"/>
              <a:gd name="connsiteX52" fmla="*/ 793768 w 7885837"/>
              <a:gd name="connsiteY52" fmla="*/ 3934323 h 6858000"/>
              <a:gd name="connsiteX53" fmla="*/ 783761 w 7885837"/>
              <a:gd name="connsiteY53" fmla="*/ 3921099 h 6858000"/>
              <a:gd name="connsiteX54" fmla="*/ 779163 w 7885837"/>
              <a:gd name="connsiteY54" fmla="*/ 3906233 h 6858000"/>
              <a:gd name="connsiteX55" fmla="*/ 780600 w 7885837"/>
              <a:gd name="connsiteY55" fmla="*/ 3904422 h 6858000"/>
              <a:gd name="connsiteX56" fmla="*/ 781200 w 7885837"/>
              <a:gd name="connsiteY56" fmla="*/ 3887163 h 6858000"/>
              <a:gd name="connsiteX57" fmla="*/ 777332 w 7885837"/>
              <a:gd name="connsiteY57" fmla="*/ 3883366 h 6858000"/>
              <a:gd name="connsiteX58" fmla="*/ 771014 w 7885837"/>
              <a:gd name="connsiteY58" fmla="*/ 3808615 h 6858000"/>
              <a:gd name="connsiteX59" fmla="*/ 796228 w 7885837"/>
              <a:gd name="connsiteY59" fmla="*/ 3801218 h 6858000"/>
              <a:gd name="connsiteX60" fmla="*/ 822319 w 7885837"/>
              <a:gd name="connsiteY60" fmla="*/ 3735794 h 6858000"/>
              <a:gd name="connsiteX61" fmla="*/ 819707 w 7885837"/>
              <a:gd name="connsiteY61" fmla="*/ 3699097 h 6858000"/>
              <a:gd name="connsiteX62" fmla="*/ 820001 w 7885837"/>
              <a:gd name="connsiteY62" fmla="*/ 3691697 h 6858000"/>
              <a:gd name="connsiteX63" fmla="*/ 820345 w 7885837"/>
              <a:gd name="connsiteY63" fmla="*/ 3691546 h 6858000"/>
              <a:gd name="connsiteX64" fmla="*/ 821331 w 7885837"/>
              <a:gd name="connsiteY64" fmla="*/ 3683730 h 6858000"/>
              <a:gd name="connsiteX65" fmla="*/ 820538 w 7885837"/>
              <a:gd name="connsiteY65" fmla="*/ 3678210 h 6858000"/>
              <a:gd name="connsiteX66" fmla="*/ 867515 w 7885837"/>
              <a:gd name="connsiteY66" fmla="*/ 3622140 h 6858000"/>
              <a:gd name="connsiteX67" fmla="*/ 909242 w 7885837"/>
              <a:gd name="connsiteY67" fmla="*/ 3534890 h 6858000"/>
              <a:gd name="connsiteX68" fmla="*/ 946708 w 7885837"/>
              <a:gd name="connsiteY68" fmla="*/ 3446748 h 6858000"/>
              <a:gd name="connsiteX69" fmla="*/ 958405 w 7885837"/>
              <a:gd name="connsiteY69" fmla="*/ 3413985 h 6858000"/>
              <a:gd name="connsiteX70" fmla="*/ 987491 w 7885837"/>
              <a:gd name="connsiteY70" fmla="*/ 3359338 h 6858000"/>
              <a:gd name="connsiteX71" fmla="*/ 1005916 w 7885837"/>
              <a:gd name="connsiteY71" fmla="*/ 3336636 h 6858000"/>
              <a:gd name="connsiteX72" fmla="*/ 1005846 w 7885837"/>
              <a:gd name="connsiteY72" fmla="*/ 3335242 h 6858000"/>
              <a:gd name="connsiteX73" fmla="*/ 1010333 w 7885837"/>
              <a:gd name="connsiteY73" fmla="*/ 3334506 h 6858000"/>
              <a:gd name="connsiteX74" fmla="*/ 1013863 w 7885837"/>
              <a:gd name="connsiteY74" fmla="*/ 3330362 h 6858000"/>
              <a:gd name="connsiteX75" fmla="*/ 1017893 w 7885837"/>
              <a:gd name="connsiteY75" fmla="*/ 3316492 h 6858000"/>
              <a:gd name="connsiteX76" fmla="*/ 1018484 w 7885837"/>
              <a:gd name="connsiteY76" fmla="*/ 3310855 h 6858000"/>
              <a:gd name="connsiteX77" fmla="*/ 1021318 w 7885837"/>
              <a:gd name="connsiteY77" fmla="*/ 3303502 h 6858000"/>
              <a:gd name="connsiteX78" fmla="*/ 1021682 w 7885837"/>
              <a:gd name="connsiteY78" fmla="*/ 3303456 h 6858000"/>
              <a:gd name="connsiteX79" fmla="*/ 1023759 w 7885837"/>
              <a:gd name="connsiteY79" fmla="*/ 3296306 h 6858000"/>
              <a:gd name="connsiteX80" fmla="*/ 1030209 w 7885837"/>
              <a:gd name="connsiteY80" fmla="*/ 3259631 h 6858000"/>
              <a:gd name="connsiteX81" fmla="*/ 1075251 w 7885837"/>
              <a:gd name="connsiteY81" fmla="*/ 3227829 h 6858000"/>
              <a:gd name="connsiteX82" fmla="*/ 1087144 w 7885837"/>
              <a:gd name="connsiteY82" fmla="*/ 3211605 h 6858000"/>
              <a:gd name="connsiteX83" fmla="*/ 1095066 w 7885837"/>
              <a:gd name="connsiteY83" fmla="*/ 3203657 h 6858000"/>
              <a:gd name="connsiteX84" fmla="*/ 1096574 w 7885837"/>
              <a:gd name="connsiteY84" fmla="*/ 3203625 h 6858000"/>
              <a:gd name="connsiteX85" fmla="*/ 1105776 w 7885837"/>
              <a:gd name="connsiteY85" fmla="*/ 3164801 h 6858000"/>
              <a:gd name="connsiteX86" fmla="*/ 1106681 w 7885837"/>
              <a:gd name="connsiteY86" fmla="*/ 3140459 h 6858000"/>
              <a:gd name="connsiteX87" fmla="*/ 1108763 w 7885837"/>
              <a:gd name="connsiteY87" fmla="*/ 3128619 h 6858000"/>
              <a:gd name="connsiteX88" fmla="*/ 1106019 w 7885837"/>
              <a:gd name="connsiteY88" fmla="*/ 3123757 h 6858000"/>
              <a:gd name="connsiteX89" fmla="*/ 1110784 w 7885837"/>
              <a:gd name="connsiteY89" fmla="*/ 3107053 h 6858000"/>
              <a:gd name="connsiteX90" fmla="*/ 1112587 w 7885837"/>
              <a:gd name="connsiteY90" fmla="*/ 3105708 h 6858000"/>
              <a:gd name="connsiteX91" fmla="*/ 1111842 w 7885837"/>
              <a:gd name="connsiteY91" fmla="*/ 3089798 h 6858000"/>
              <a:gd name="connsiteX92" fmla="*/ 1105567 w 7885837"/>
              <a:gd name="connsiteY92" fmla="*/ 3073892 h 6858000"/>
              <a:gd name="connsiteX93" fmla="*/ 1163791 w 7885837"/>
              <a:gd name="connsiteY93" fmla="*/ 2939902 h 6858000"/>
              <a:gd name="connsiteX94" fmla="*/ 1164898 w 7885837"/>
              <a:gd name="connsiteY94" fmla="*/ 2801843 h 6858000"/>
              <a:gd name="connsiteX95" fmla="*/ 1197765 w 7885837"/>
              <a:gd name="connsiteY95" fmla="*/ 2729696 h 6858000"/>
              <a:gd name="connsiteX96" fmla="*/ 1241917 w 7885837"/>
              <a:gd name="connsiteY96" fmla="*/ 2682866 h 6858000"/>
              <a:gd name="connsiteX97" fmla="*/ 1290271 w 7885837"/>
              <a:gd name="connsiteY97" fmla="*/ 2526390 h 6858000"/>
              <a:gd name="connsiteX98" fmla="*/ 1316372 w 7885837"/>
              <a:gd name="connsiteY98" fmla="*/ 2483002 h 6858000"/>
              <a:gd name="connsiteX99" fmla="*/ 1315917 w 7885837"/>
              <a:gd name="connsiteY99" fmla="*/ 2434127 h 6858000"/>
              <a:gd name="connsiteX100" fmla="*/ 1330884 w 7885837"/>
              <a:gd name="connsiteY100" fmla="*/ 2420768 h 6858000"/>
              <a:gd name="connsiteX101" fmla="*/ 1333722 w 7885837"/>
              <a:gd name="connsiteY101" fmla="*/ 2418582 h 6858000"/>
              <a:gd name="connsiteX102" fmla="*/ 1339486 w 7885837"/>
              <a:gd name="connsiteY102" fmla="*/ 2407279 h 6858000"/>
              <a:gd name="connsiteX103" fmla="*/ 1348103 w 7885837"/>
              <a:gd name="connsiteY103" fmla="*/ 2407282 h 6858000"/>
              <a:gd name="connsiteX104" fmla="*/ 1361788 w 7885837"/>
              <a:gd name="connsiteY104" fmla="*/ 2392557 h 6858000"/>
              <a:gd name="connsiteX105" fmla="*/ 1370444 w 7885837"/>
              <a:gd name="connsiteY105" fmla="*/ 2370864 h 6858000"/>
              <a:gd name="connsiteX106" fmla="*/ 1428128 w 7885837"/>
              <a:gd name="connsiteY106" fmla="*/ 2202566 h 6858000"/>
              <a:gd name="connsiteX107" fmla="*/ 1444437 w 7885837"/>
              <a:gd name="connsiteY107" fmla="*/ 2182184 h 6858000"/>
              <a:gd name="connsiteX108" fmla="*/ 1462477 w 7885837"/>
              <a:gd name="connsiteY108" fmla="*/ 2151646 h 6858000"/>
              <a:gd name="connsiteX109" fmla="*/ 1506132 w 7885837"/>
              <a:gd name="connsiteY109" fmla="*/ 2025678 h 6858000"/>
              <a:gd name="connsiteX110" fmla="*/ 1514781 w 7885837"/>
              <a:gd name="connsiteY110" fmla="*/ 1908118 h 6858000"/>
              <a:gd name="connsiteX111" fmla="*/ 1524222 w 7885837"/>
              <a:gd name="connsiteY111" fmla="*/ 1721725 h 6858000"/>
              <a:gd name="connsiteX112" fmla="*/ 1524633 w 7885837"/>
              <a:gd name="connsiteY112" fmla="*/ 1690229 h 6858000"/>
              <a:gd name="connsiteX113" fmla="*/ 1534593 w 7885837"/>
              <a:gd name="connsiteY113" fmla="*/ 1664519 h 6858000"/>
              <a:gd name="connsiteX114" fmla="*/ 1545278 w 7885837"/>
              <a:gd name="connsiteY114" fmla="*/ 1659741 h 6858000"/>
              <a:gd name="connsiteX115" fmla="*/ 1547047 w 7885837"/>
              <a:gd name="connsiteY115" fmla="*/ 1642638 h 6858000"/>
              <a:gd name="connsiteX116" fmla="*/ 1549524 w 7885837"/>
              <a:gd name="connsiteY116" fmla="*/ 1638374 h 6858000"/>
              <a:gd name="connsiteX117" fmla="*/ 1537898 w 7885837"/>
              <a:gd name="connsiteY117" fmla="*/ 1553747 h 6858000"/>
              <a:gd name="connsiteX118" fmla="*/ 1549610 w 7885837"/>
              <a:gd name="connsiteY118" fmla="*/ 1485881 h 6858000"/>
              <a:gd name="connsiteX119" fmla="*/ 1530011 w 7885837"/>
              <a:gd name="connsiteY119" fmla="*/ 1219904 h 6858000"/>
              <a:gd name="connsiteX120" fmla="*/ 1516939 w 7885837"/>
              <a:gd name="connsiteY120" fmla="*/ 1079200 h 6858000"/>
              <a:gd name="connsiteX121" fmla="*/ 1509615 w 7885837"/>
              <a:gd name="connsiteY121" fmla="*/ 906926 h 6858000"/>
              <a:gd name="connsiteX122" fmla="*/ 1502685 w 7885837"/>
              <a:gd name="connsiteY122" fmla="*/ 693671 h 6858000"/>
              <a:gd name="connsiteX123" fmla="*/ 1494189 w 7885837"/>
              <a:gd name="connsiteY123" fmla="*/ 674509 h 6858000"/>
              <a:gd name="connsiteX124" fmla="*/ 1495786 w 7885837"/>
              <a:gd name="connsiteY124" fmla="*/ 671854 h 6858000"/>
              <a:gd name="connsiteX125" fmla="*/ 1493743 w 7885837"/>
              <a:gd name="connsiteY125" fmla="*/ 648655 h 6858000"/>
              <a:gd name="connsiteX126" fmla="*/ 1488025 w 7885837"/>
              <a:gd name="connsiteY126" fmla="*/ 644194 h 6858000"/>
              <a:gd name="connsiteX127" fmla="*/ 1484971 w 7885837"/>
              <a:gd name="connsiteY127" fmla="*/ 628473 h 6858000"/>
              <a:gd name="connsiteX128" fmla="*/ 1467436 w 7885837"/>
              <a:gd name="connsiteY128" fmla="*/ 545150 h 6858000"/>
              <a:gd name="connsiteX129" fmla="*/ 1469290 w 7885837"/>
              <a:gd name="connsiteY129" fmla="*/ 544275 h 6858000"/>
              <a:gd name="connsiteX130" fmla="*/ 1492499 w 7885837"/>
              <a:gd name="connsiteY130" fmla="*/ 466430 h 6858000"/>
              <a:gd name="connsiteX131" fmla="*/ 1513611 w 7885837"/>
              <a:gd name="connsiteY131" fmla="*/ 390714 h 6858000"/>
              <a:gd name="connsiteX132" fmla="*/ 1512784 w 7885837"/>
              <a:gd name="connsiteY132" fmla="*/ 380764 h 6858000"/>
              <a:gd name="connsiteX133" fmla="*/ 1446704 w 7885837"/>
              <a:gd name="connsiteY133" fmla="*/ 399555 h 6858000"/>
              <a:gd name="connsiteX134" fmla="*/ 1446719 w 7885837"/>
              <a:gd name="connsiteY134" fmla="*/ 382586 h 6858000"/>
              <a:gd name="connsiteX135" fmla="*/ 1435268 w 7885837"/>
              <a:gd name="connsiteY135" fmla="*/ 305471 h 6858000"/>
              <a:gd name="connsiteX136" fmla="*/ 1477673 w 7885837"/>
              <a:gd name="connsiteY136" fmla="*/ 211274 h 6858000"/>
              <a:gd name="connsiteX137" fmla="*/ 1485686 w 7885837"/>
              <a:gd name="connsiteY137" fmla="*/ 135477 h 6858000"/>
              <a:gd name="connsiteX138" fmla="*/ 1527285 w 7885837"/>
              <a:gd name="connsiteY138" fmla="*/ 35011 h 6858000"/>
              <a:gd name="connsiteX139" fmla="*/ 1530154 w 7885837"/>
              <a:gd name="connsiteY139" fmla="*/ 0 h 6858000"/>
              <a:gd name="connsiteX0" fmla="*/ 1530154 w 7885837"/>
              <a:gd name="connsiteY0" fmla="*/ 0 h 6858000"/>
              <a:gd name="connsiteX1" fmla="*/ 7885837 w 7885837"/>
              <a:gd name="connsiteY1" fmla="*/ 0 h 6858000"/>
              <a:gd name="connsiteX2" fmla="*/ 7885837 w 7885837"/>
              <a:gd name="connsiteY2" fmla="*/ 6858000 h 6858000"/>
              <a:gd name="connsiteX3" fmla="*/ 32717 w 7885837"/>
              <a:gd name="connsiteY3" fmla="*/ 6858000 h 6858000"/>
              <a:gd name="connsiteX4" fmla="*/ 37946 w 7885837"/>
              <a:gd name="connsiteY4" fmla="*/ 6806542 h 6858000"/>
              <a:gd name="connsiteX5" fmla="*/ 43661 w 7885837"/>
              <a:gd name="connsiteY5" fmla="*/ 6810337 h 6858000"/>
              <a:gd name="connsiteX6" fmla="*/ 50518 w 7885837"/>
              <a:gd name="connsiteY6" fmla="*/ 6811393 h 6858000"/>
              <a:gd name="connsiteX7" fmla="*/ 0 w 7885837"/>
              <a:gd name="connsiteY7" fmla="*/ 6801423 h 6858000"/>
              <a:gd name="connsiteX8" fmla="*/ 57234 w 7885837"/>
              <a:gd name="connsiteY8" fmla="*/ 6763669 h 6858000"/>
              <a:gd name="connsiteX9" fmla="*/ 57237 w 7885837"/>
              <a:gd name="connsiteY9" fmla="*/ 6695947 h 6858000"/>
              <a:gd name="connsiteX10" fmla="*/ 84745 w 7885837"/>
              <a:gd name="connsiteY10" fmla="*/ 6630629 h 6858000"/>
              <a:gd name="connsiteX11" fmla="*/ 72322 w 7885837"/>
              <a:gd name="connsiteY11" fmla="*/ 6578410 h 6858000"/>
              <a:gd name="connsiteX12" fmla="*/ 106039 w 7885837"/>
              <a:gd name="connsiteY12" fmla="*/ 6501316 h 6858000"/>
              <a:gd name="connsiteX13" fmla="*/ 101978 w 7885837"/>
              <a:gd name="connsiteY13" fmla="*/ 6443129 h 6858000"/>
              <a:gd name="connsiteX14" fmla="*/ 241322 w 7885837"/>
              <a:gd name="connsiteY14" fmla="*/ 6353596 h 6858000"/>
              <a:gd name="connsiteX15" fmla="*/ 251481 w 7885837"/>
              <a:gd name="connsiteY15" fmla="*/ 6282376 h 6858000"/>
              <a:gd name="connsiteX16" fmla="*/ 297451 w 7885837"/>
              <a:gd name="connsiteY16" fmla="*/ 6245603 h 6858000"/>
              <a:gd name="connsiteX17" fmla="*/ 308101 w 7885837"/>
              <a:gd name="connsiteY17" fmla="*/ 6231382 h 6858000"/>
              <a:gd name="connsiteX18" fmla="*/ 344550 w 7885837"/>
              <a:gd name="connsiteY18" fmla="*/ 6150483 h 6858000"/>
              <a:gd name="connsiteX19" fmla="*/ 380552 w 7885837"/>
              <a:gd name="connsiteY19" fmla="*/ 6135150 h 6858000"/>
              <a:gd name="connsiteX20" fmla="*/ 382061 w 7885837"/>
              <a:gd name="connsiteY20" fmla="*/ 6135117 h 6858000"/>
              <a:gd name="connsiteX21" fmla="*/ 367695 w 7885837"/>
              <a:gd name="connsiteY21" fmla="*/ 6094992 h 6858000"/>
              <a:gd name="connsiteX22" fmla="*/ 391723 w 7885837"/>
              <a:gd name="connsiteY22" fmla="*/ 6094804 h 6858000"/>
              <a:gd name="connsiteX23" fmla="*/ 392907 w 7885837"/>
              <a:gd name="connsiteY23" fmla="*/ 6069532 h 6858000"/>
              <a:gd name="connsiteX24" fmla="*/ 395131 w 7885837"/>
              <a:gd name="connsiteY24" fmla="*/ 6057240 h 6858000"/>
              <a:gd name="connsiteX25" fmla="*/ 392440 w 7885837"/>
              <a:gd name="connsiteY25" fmla="*/ 6052194 h 6858000"/>
              <a:gd name="connsiteX26" fmla="*/ 397404 w 7885837"/>
              <a:gd name="connsiteY26" fmla="*/ 6034848 h 6858000"/>
              <a:gd name="connsiteX27" fmla="*/ 398664 w 7885837"/>
              <a:gd name="connsiteY27" fmla="*/ 6016934 h 6858000"/>
              <a:gd name="connsiteX28" fmla="*/ 424134 w 7885837"/>
              <a:gd name="connsiteY28" fmla="*/ 5941839 h 6858000"/>
              <a:gd name="connsiteX29" fmla="*/ 447288 w 7885837"/>
              <a:gd name="connsiteY29" fmla="*/ 5769612 h 6858000"/>
              <a:gd name="connsiteX30" fmla="*/ 549574 w 7885837"/>
              <a:gd name="connsiteY30" fmla="*/ 5483024 h 6858000"/>
              <a:gd name="connsiteX31" fmla="*/ 610426 w 7885837"/>
              <a:gd name="connsiteY31" fmla="*/ 5386836 h 6858000"/>
              <a:gd name="connsiteX32" fmla="*/ 610536 w 7885837"/>
              <a:gd name="connsiteY32" fmla="*/ 5336094 h 6858000"/>
              <a:gd name="connsiteX33" fmla="*/ 625673 w 7885837"/>
              <a:gd name="connsiteY33" fmla="*/ 5322215 h 6858000"/>
              <a:gd name="connsiteX34" fmla="*/ 628538 w 7885837"/>
              <a:gd name="connsiteY34" fmla="*/ 5319945 h 6858000"/>
              <a:gd name="connsiteX35" fmla="*/ 634439 w 7885837"/>
              <a:gd name="connsiteY35" fmla="*/ 5308206 h 6858000"/>
              <a:gd name="connsiteX36" fmla="*/ 643065 w 7885837"/>
              <a:gd name="connsiteY36" fmla="*/ 5308204 h 6858000"/>
              <a:gd name="connsiteX37" fmla="*/ 649882 w 7885837"/>
              <a:gd name="connsiteY37" fmla="*/ 5244688 h 6858000"/>
              <a:gd name="connsiteX38" fmla="*/ 628821 w 7885837"/>
              <a:gd name="connsiteY38" fmla="*/ 5165945 h 6858000"/>
              <a:gd name="connsiteX39" fmla="*/ 633228 w 7885837"/>
              <a:gd name="connsiteY39" fmla="*/ 5124196 h 6858000"/>
              <a:gd name="connsiteX40" fmla="*/ 639700 w 7885837"/>
              <a:gd name="connsiteY40" fmla="*/ 5119497 h 6858000"/>
              <a:gd name="connsiteX41" fmla="*/ 623037 w 7885837"/>
              <a:gd name="connsiteY41" fmla="*/ 5056494 h 6858000"/>
              <a:gd name="connsiteX42" fmla="*/ 644941 w 7885837"/>
              <a:gd name="connsiteY42" fmla="*/ 4974868 h 6858000"/>
              <a:gd name="connsiteX43" fmla="*/ 668895 w 7885837"/>
              <a:gd name="connsiteY43" fmla="*/ 4914948 h 6858000"/>
              <a:gd name="connsiteX44" fmla="*/ 679119 w 7885837"/>
              <a:gd name="connsiteY44" fmla="*/ 4880631 h 6858000"/>
              <a:gd name="connsiteX45" fmla="*/ 698960 w 7885837"/>
              <a:gd name="connsiteY45" fmla="*/ 4790628 h 6858000"/>
              <a:gd name="connsiteX46" fmla="*/ 705616 w 7885837"/>
              <a:gd name="connsiteY46" fmla="*/ 4679718 h 6858000"/>
              <a:gd name="connsiteX47" fmla="*/ 731244 w 7885837"/>
              <a:gd name="connsiteY47" fmla="*/ 4557310 h 6858000"/>
              <a:gd name="connsiteX48" fmla="*/ 746224 w 7885837"/>
              <a:gd name="connsiteY48" fmla="*/ 4508412 h 6858000"/>
              <a:gd name="connsiteX49" fmla="*/ 751356 w 7885837"/>
              <a:gd name="connsiteY49" fmla="*/ 4391240 h 6858000"/>
              <a:gd name="connsiteX50" fmla="*/ 757996 w 7885837"/>
              <a:gd name="connsiteY50" fmla="*/ 4174996 h 6858000"/>
              <a:gd name="connsiteX51" fmla="*/ 769393 w 7885837"/>
              <a:gd name="connsiteY51" fmla="*/ 4078684 h 6858000"/>
              <a:gd name="connsiteX52" fmla="*/ 793768 w 7885837"/>
              <a:gd name="connsiteY52" fmla="*/ 3934323 h 6858000"/>
              <a:gd name="connsiteX53" fmla="*/ 783761 w 7885837"/>
              <a:gd name="connsiteY53" fmla="*/ 3921099 h 6858000"/>
              <a:gd name="connsiteX54" fmla="*/ 779163 w 7885837"/>
              <a:gd name="connsiteY54" fmla="*/ 3906233 h 6858000"/>
              <a:gd name="connsiteX55" fmla="*/ 780600 w 7885837"/>
              <a:gd name="connsiteY55" fmla="*/ 3904422 h 6858000"/>
              <a:gd name="connsiteX56" fmla="*/ 781200 w 7885837"/>
              <a:gd name="connsiteY56" fmla="*/ 3887163 h 6858000"/>
              <a:gd name="connsiteX57" fmla="*/ 777332 w 7885837"/>
              <a:gd name="connsiteY57" fmla="*/ 3883366 h 6858000"/>
              <a:gd name="connsiteX58" fmla="*/ 771014 w 7885837"/>
              <a:gd name="connsiteY58" fmla="*/ 3808615 h 6858000"/>
              <a:gd name="connsiteX59" fmla="*/ 796228 w 7885837"/>
              <a:gd name="connsiteY59" fmla="*/ 3801218 h 6858000"/>
              <a:gd name="connsiteX60" fmla="*/ 822319 w 7885837"/>
              <a:gd name="connsiteY60" fmla="*/ 3735794 h 6858000"/>
              <a:gd name="connsiteX61" fmla="*/ 819707 w 7885837"/>
              <a:gd name="connsiteY61" fmla="*/ 3699097 h 6858000"/>
              <a:gd name="connsiteX62" fmla="*/ 820001 w 7885837"/>
              <a:gd name="connsiteY62" fmla="*/ 3691697 h 6858000"/>
              <a:gd name="connsiteX63" fmla="*/ 820345 w 7885837"/>
              <a:gd name="connsiteY63" fmla="*/ 3691546 h 6858000"/>
              <a:gd name="connsiteX64" fmla="*/ 821331 w 7885837"/>
              <a:gd name="connsiteY64" fmla="*/ 3683730 h 6858000"/>
              <a:gd name="connsiteX65" fmla="*/ 820538 w 7885837"/>
              <a:gd name="connsiteY65" fmla="*/ 3678210 h 6858000"/>
              <a:gd name="connsiteX66" fmla="*/ 867515 w 7885837"/>
              <a:gd name="connsiteY66" fmla="*/ 3622140 h 6858000"/>
              <a:gd name="connsiteX67" fmla="*/ 909242 w 7885837"/>
              <a:gd name="connsiteY67" fmla="*/ 3534890 h 6858000"/>
              <a:gd name="connsiteX68" fmla="*/ 946708 w 7885837"/>
              <a:gd name="connsiteY68" fmla="*/ 3446748 h 6858000"/>
              <a:gd name="connsiteX69" fmla="*/ 958405 w 7885837"/>
              <a:gd name="connsiteY69" fmla="*/ 3413985 h 6858000"/>
              <a:gd name="connsiteX70" fmla="*/ 987491 w 7885837"/>
              <a:gd name="connsiteY70" fmla="*/ 3359338 h 6858000"/>
              <a:gd name="connsiteX71" fmla="*/ 1005916 w 7885837"/>
              <a:gd name="connsiteY71" fmla="*/ 3336636 h 6858000"/>
              <a:gd name="connsiteX72" fmla="*/ 1005846 w 7885837"/>
              <a:gd name="connsiteY72" fmla="*/ 3335242 h 6858000"/>
              <a:gd name="connsiteX73" fmla="*/ 1010333 w 7885837"/>
              <a:gd name="connsiteY73" fmla="*/ 3334506 h 6858000"/>
              <a:gd name="connsiteX74" fmla="*/ 1013863 w 7885837"/>
              <a:gd name="connsiteY74" fmla="*/ 3330362 h 6858000"/>
              <a:gd name="connsiteX75" fmla="*/ 1017893 w 7885837"/>
              <a:gd name="connsiteY75" fmla="*/ 3316492 h 6858000"/>
              <a:gd name="connsiteX76" fmla="*/ 1018484 w 7885837"/>
              <a:gd name="connsiteY76" fmla="*/ 3310855 h 6858000"/>
              <a:gd name="connsiteX77" fmla="*/ 1021318 w 7885837"/>
              <a:gd name="connsiteY77" fmla="*/ 3303502 h 6858000"/>
              <a:gd name="connsiteX78" fmla="*/ 1021682 w 7885837"/>
              <a:gd name="connsiteY78" fmla="*/ 3303456 h 6858000"/>
              <a:gd name="connsiteX79" fmla="*/ 1023759 w 7885837"/>
              <a:gd name="connsiteY79" fmla="*/ 3296306 h 6858000"/>
              <a:gd name="connsiteX80" fmla="*/ 1030209 w 7885837"/>
              <a:gd name="connsiteY80" fmla="*/ 3259631 h 6858000"/>
              <a:gd name="connsiteX81" fmla="*/ 1075251 w 7885837"/>
              <a:gd name="connsiteY81" fmla="*/ 3227829 h 6858000"/>
              <a:gd name="connsiteX82" fmla="*/ 1087144 w 7885837"/>
              <a:gd name="connsiteY82" fmla="*/ 3211605 h 6858000"/>
              <a:gd name="connsiteX83" fmla="*/ 1095066 w 7885837"/>
              <a:gd name="connsiteY83" fmla="*/ 3203657 h 6858000"/>
              <a:gd name="connsiteX84" fmla="*/ 1096574 w 7885837"/>
              <a:gd name="connsiteY84" fmla="*/ 3203625 h 6858000"/>
              <a:gd name="connsiteX85" fmla="*/ 1105776 w 7885837"/>
              <a:gd name="connsiteY85" fmla="*/ 3164801 h 6858000"/>
              <a:gd name="connsiteX86" fmla="*/ 1106681 w 7885837"/>
              <a:gd name="connsiteY86" fmla="*/ 3140459 h 6858000"/>
              <a:gd name="connsiteX87" fmla="*/ 1108763 w 7885837"/>
              <a:gd name="connsiteY87" fmla="*/ 3128619 h 6858000"/>
              <a:gd name="connsiteX88" fmla="*/ 1106019 w 7885837"/>
              <a:gd name="connsiteY88" fmla="*/ 3123757 h 6858000"/>
              <a:gd name="connsiteX89" fmla="*/ 1110784 w 7885837"/>
              <a:gd name="connsiteY89" fmla="*/ 3107053 h 6858000"/>
              <a:gd name="connsiteX90" fmla="*/ 1112587 w 7885837"/>
              <a:gd name="connsiteY90" fmla="*/ 3105708 h 6858000"/>
              <a:gd name="connsiteX91" fmla="*/ 1111842 w 7885837"/>
              <a:gd name="connsiteY91" fmla="*/ 3089798 h 6858000"/>
              <a:gd name="connsiteX92" fmla="*/ 1105567 w 7885837"/>
              <a:gd name="connsiteY92" fmla="*/ 3073892 h 6858000"/>
              <a:gd name="connsiteX93" fmla="*/ 1163791 w 7885837"/>
              <a:gd name="connsiteY93" fmla="*/ 2939902 h 6858000"/>
              <a:gd name="connsiteX94" fmla="*/ 1164898 w 7885837"/>
              <a:gd name="connsiteY94" fmla="*/ 2801843 h 6858000"/>
              <a:gd name="connsiteX95" fmla="*/ 1197765 w 7885837"/>
              <a:gd name="connsiteY95" fmla="*/ 2729696 h 6858000"/>
              <a:gd name="connsiteX96" fmla="*/ 1241917 w 7885837"/>
              <a:gd name="connsiteY96" fmla="*/ 2682866 h 6858000"/>
              <a:gd name="connsiteX97" fmla="*/ 1290271 w 7885837"/>
              <a:gd name="connsiteY97" fmla="*/ 2526390 h 6858000"/>
              <a:gd name="connsiteX98" fmla="*/ 1316372 w 7885837"/>
              <a:gd name="connsiteY98" fmla="*/ 2483002 h 6858000"/>
              <a:gd name="connsiteX99" fmla="*/ 1315917 w 7885837"/>
              <a:gd name="connsiteY99" fmla="*/ 2434127 h 6858000"/>
              <a:gd name="connsiteX100" fmla="*/ 1330884 w 7885837"/>
              <a:gd name="connsiteY100" fmla="*/ 2420768 h 6858000"/>
              <a:gd name="connsiteX101" fmla="*/ 1333722 w 7885837"/>
              <a:gd name="connsiteY101" fmla="*/ 2418582 h 6858000"/>
              <a:gd name="connsiteX102" fmla="*/ 1339486 w 7885837"/>
              <a:gd name="connsiteY102" fmla="*/ 2407279 h 6858000"/>
              <a:gd name="connsiteX103" fmla="*/ 1348103 w 7885837"/>
              <a:gd name="connsiteY103" fmla="*/ 2407282 h 6858000"/>
              <a:gd name="connsiteX104" fmla="*/ 1361788 w 7885837"/>
              <a:gd name="connsiteY104" fmla="*/ 2392557 h 6858000"/>
              <a:gd name="connsiteX105" fmla="*/ 1370444 w 7885837"/>
              <a:gd name="connsiteY105" fmla="*/ 2370864 h 6858000"/>
              <a:gd name="connsiteX106" fmla="*/ 1428128 w 7885837"/>
              <a:gd name="connsiteY106" fmla="*/ 2202566 h 6858000"/>
              <a:gd name="connsiteX107" fmla="*/ 1444437 w 7885837"/>
              <a:gd name="connsiteY107" fmla="*/ 2182184 h 6858000"/>
              <a:gd name="connsiteX108" fmla="*/ 1462477 w 7885837"/>
              <a:gd name="connsiteY108" fmla="*/ 2151646 h 6858000"/>
              <a:gd name="connsiteX109" fmla="*/ 1506132 w 7885837"/>
              <a:gd name="connsiteY109" fmla="*/ 2025678 h 6858000"/>
              <a:gd name="connsiteX110" fmla="*/ 1514781 w 7885837"/>
              <a:gd name="connsiteY110" fmla="*/ 1908118 h 6858000"/>
              <a:gd name="connsiteX111" fmla="*/ 1524222 w 7885837"/>
              <a:gd name="connsiteY111" fmla="*/ 1721725 h 6858000"/>
              <a:gd name="connsiteX112" fmla="*/ 1524633 w 7885837"/>
              <a:gd name="connsiteY112" fmla="*/ 1690229 h 6858000"/>
              <a:gd name="connsiteX113" fmla="*/ 1534593 w 7885837"/>
              <a:gd name="connsiteY113" fmla="*/ 1664519 h 6858000"/>
              <a:gd name="connsiteX114" fmla="*/ 1545278 w 7885837"/>
              <a:gd name="connsiteY114" fmla="*/ 1659741 h 6858000"/>
              <a:gd name="connsiteX115" fmla="*/ 1547047 w 7885837"/>
              <a:gd name="connsiteY115" fmla="*/ 1642638 h 6858000"/>
              <a:gd name="connsiteX116" fmla="*/ 1549524 w 7885837"/>
              <a:gd name="connsiteY116" fmla="*/ 1638374 h 6858000"/>
              <a:gd name="connsiteX117" fmla="*/ 1537898 w 7885837"/>
              <a:gd name="connsiteY117" fmla="*/ 1553747 h 6858000"/>
              <a:gd name="connsiteX118" fmla="*/ 1549610 w 7885837"/>
              <a:gd name="connsiteY118" fmla="*/ 1485881 h 6858000"/>
              <a:gd name="connsiteX119" fmla="*/ 1530011 w 7885837"/>
              <a:gd name="connsiteY119" fmla="*/ 1219904 h 6858000"/>
              <a:gd name="connsiteX120" fmla="*/ 1516939 w 7885837"/>
              <a:gd name="connsiteY120" fmla="*/ 1079200 h 6858000"/>
              <a:gd name="connsiteX121" fmla="*/ 1509615 w 7885837"/>
              <a:gd name="connsiteY121" fmla="*/ 906926 h 6858000"/>
              <a:gd name="connsiteX122" fmla="*/ 1502685 w 7885837"/>
              <a:gd name="connsiteY122" fmla="*/ 693671 h 6858000"/>
              <a:gd name="connsiteX123" fmla="*/ 1494189 w 7885837"/>
              <a:gd name="connsiteY123" fmla="*/ 674509 h 6858000"/>
              <a:gd name="connsiteX124" fmla="*/ 1495786 w 7885837"/>
              <a:gd name="connsiteY124" fmla="*/ 671854 h 6858000"/>
              <a:gd name="connsiteX125" fmla="*/ 1493743 w 7885837"/>
              <a:gd name="connsiteY125" fmla="*/ 648655 h 6858000"/>
              <a:gd name="connsiteX126" fmla="*/ 1488025 w 7885837"/>
              <a:gd name="connsiteY126" fmla="*/ 644194 h 6858000"/>
              <a:gd name="connsiteX127" fmla="*/ 1484971 w 7885837"/>
              <a:gd name="connsiteY127" fmla="*/ 628473 h 6858000"/>
              <a:gd name="connsiteX128" fmla="*/ 1467436 w 7885837"/>
              <a:gd name="connsiteY128" fmla="*/ 545150 h 6858000"/>
              <a:gd name="connsiteX129" fmla="*/ 1469290 w 7885837"/>
              <a:gd name="connsiteY129" fmla="*/ 544275 h 6858000"/>
              <a:gd name="connsiteX130" fmla="*/ 1492499 w 7885837"/>
              <a:gd name="connsiteY130" fmla="*/ 466430 h 6858000"/>
              <a:gd name="connsiteX131" fmla="*/ 1513611 w 7885837"/>
              <a:gd name="connsiteY131" fmla="*/ 390714 h 6858000"/>
              <a:gd name="connsiteX132" fmla="*/ 1512784 w 7885837"/>
              <a:gd name="connsiteY132" fmla="*/ 380764 h 6858000"/>
              <a:gd name="connsiteX133" fmla="*/ 1446704 w 7885837"/>
              <a:gd name="connsiteY133" fmla="*/ 399555 h 6858000"/>
              <a:gd name="connsiteX134" fmla="*/ 1446719 w 7885837"/>
              <a:gd name="connsiteY134" fmla="*/ 382586 h 6858000"/>
              <a:gd name="connsiteX135" fmla="*/ 1435268 w 7885837"/>
              <a:gd name="connsiteY135" fmla="*/ 305471 h 6858000"/>
              <a:gd name="connsiteX136" fmla="*/ 1477673 w 7885837"/>
              <a:gd name="connsiteY136" fmla="*/ 211274 h 6858000"/>
              <a:gd name="connsiteX137" fmla="*/ 1485686 w 7885837"/>
              <a:gd name="connsiteY137" fmla="*/ 135477 h 6858000"/>
              <a:gd name="connsiteX138" fmla="*/ 1527285 w 7885837"/>
              <a:gd name="connsiteY138" fmla="*/ 35011 h 6858000"/>
              <a:gd name="connsiteX139" fmla="*/ 1530154 w 7885837"/>
              <a:gd name="connsiteY139" fmla="*/ 0 h 6858000"/>
              <a:gd name="connsiteX0" fmla="*/ 1530154 w 7885837"/>
              <a:gd name="connsiteY0" fmla="*/ 0 h 6858000"/>
              <a:gd name="connsiteX1" fmla="*/ 7885837 w 7885837"/>
              <a:gd name="connsiteY1" fmla="*/ 0 h 6858000"/>
              <a:gd name="connsiteX2" fmla="*/ 7885837 w 7885837"/>
              <a:gd name="connsiteY2" fmla="*/ 6858000 h 6858000"/>
              <a:gd name="connsiteX3" fmla="*/ 32717 w 7885837"/>
              <a:gd name="connsiteY3" fmla="*/ 6858000 h 6858000"/>
              <a:gd name="connsiteX4" fmla="*/ 37946 w 7885837"/>
              <a:gd name="connsiteY4" fmla="*/ 6806542 h 6858000"/>
              <a:gd name="connsiteX5" fmla="*/ 43661 w 7885837"/>
              <a:gd name="connsiteY5" fmla="*/ 6810337 h 6858000"/>
              <a:gd name="connsiteX6" fmla="*/ 50518 w 7885837"/>
              <a:gd name="connsiteY6" fmla="*/ 6811393 h 6858000"/>
              <a:gd name="connsiteX7" fmla="*/ 0 w 7885837"/>
              <a:gd name="connsiteY7" fmla="*/ 6801423 h 6858000"/>
              <a:gd name="connsiteX8" fmla="*/ 57234 w 7885837"/>
              <a:gd name="connsiteY8" fmla="*/ 6763669 h 6858000"/>
              <a:gd name="connsiteX9" fmla="*/ 57237 w 7885837"/>
              <a:gd name="connsiteY9" fmla="*/ 6695947 h 6858000"/>
              <a:gd name="connsiteX10" fmla="*/ 84745 w 7885837"/>
              <a:gd name="connsiteY10" fmla="*/ 6630629 h 6858000"/>
              <a:gd name="connsiteX11" fmla="*/ 72322 w 7885837"/>
              <a:gd name="connsiteY11" fmla="*/ 6578410 h 6858000"/>
              <a:gd name="connsiteX12" fmla="*/ 106039 w 7885837"/>
              <a:gd name="connsiteY12" fmla="*/ 6501316 h 6858000"/>
              <a:gd name="connsiteX13" fmla="*/ 220949 w 7885837"/>
              <a:gd name="connsiteY13" fmla="*/ 6464333 h 6858000"/>
              <a:gd name="connsiteX14" fmla="*/ 241322 w 7885837"/>
              <a:gd name="connsiteY14" fmla="*/ 6353596 h 6858000"/>
              <a:gd name="connsiteX15" fmla="*/ 251481 w 7885837"/>
              <a:gd name="connsiteY15" fmla="*/ 6282376 h 6858000"/>
              <a:gd name="connsiteX16" fmla="*/ 297451 w 7885837"/>
              <a:gd name="connsiteY16" fmla="*/ 6245603 h 6858000"/>
              <a:gd name="connsiteX17" fmla="*/ 308101 w 7885837"/>
              <a:gd name="connsiteY17" fmla="*/ 6231382 h 6858000"/>
              <a:gd name="connsiteX18" fmla="*/ 344550 w 7885837"/>
              <a:gd name="connsiteY18" fmla="*/ 6150483 h 6858000"/>
              <a:gd name="connsiteX19" fmla="*/ 380552 w 7885837"/>
              <a:gd name="connsiteY19" fmla="*/ 6135150 h 6858000"/>
              <a:gd name="connsiteX20" fmla="*/ 382061 w 7885837"/>
              <a:gd name="connsiteY20" fmla="*/ 6135117 h 6858000"/>
              <a:gd name="connsiteX21" fmla="*/ 367695 w 7885837"/>
              <a:gd name="connsiteY21" fmla="*/ 6094992 h 6858000"/>
              <a:gd name="connsiteX22" fmla="*/ 391723 w 7885837"/>
              <a:gd name="connsiteY22" fmla="*/ 6094804 h 6858000"/>
              <a:gd name="connsiteX23" fmla="*/ 392907 w 7885837"/>
              <a:gd name="connsiteY23" fmla="*/ 6069532 h 6858000"/>
              <a:gd name="connsiteX24" fmla="*/ 395131 w 7885837"/>
              <a:gd name="connsiteY24" fmla="*/ 6057240 h 6858000"/>
              <a:gd name="connsiteX25" fmla="*/ 392440 w 7885837"/>
              <a:gd name="connsiteY25" fmla="*/ 6052194 h 6858000"/>
              <a:gd name="connsiteX26" fmla="*/ 397404 w 7885837"/>
              <a:gd name="connsiteY26" fmla="*/ 6034848 h 6858000"/>
              <a:gd name="connsiteX27" fmla="*/ 398664 w 7885837"/>
              <a:gd name="connsiteY27" fmla="*/ 6016934 h 6858000"/>
              <a:gd name="connsiteX28" fmla="*/ 424134 w 7885837"/>
              <a:gd name="connsiteY28" fmla="*/ 5941839 h 6858000"/>
              <a:gd name="connsiteX29" fmla="*/ 447288 w 7885837"/>
              <a:gd name="connsiteY29" fmla="*/ 5769612 h 6858000"/>
              <a:gd name="connsiteX30" fmla="*/ 549574 w 7885837"/>
              <a:gd name="connsiteY30" fmla="*/ 5483024 h 6858000"/>
              <a:gd name="connsiteX31" fmla="*/ 610426 w 7885837"/>
              <a:gd name="connsiteY31" fmla="*/ 5386836 h 6858000"/>
              <a:gd name="connsiteX32" fmla="*/ 610536 w 7885837"/>
              <a:gd name="connsiteY32" fmla="*/ 5336094 h 6858000"/>
              <a:gd name="connsiteX33" fmla="*/ 625673 w 7885837"/>
              <a:gd name="connsiteY33" fmla="*/ 5322215 h 6858000"/>
              <a:gd name="connsiteX34" fmla="*/ 628538 w 7885837"/>
              <a:gd name="connsiteY34" fmla="*/ 5319945 h 6858000"/>
              <a:gd name="connsiteX35" fmla="*/ 634439 w 7885837"/>
              <a:gd name="connsiteY35" fmla="*/ 5308206 h 6858000"/>
              <a:gd name="connsiteX36" fmla="*/ 643065 w 7885837"/>
              <a:gd name="connsiteY36" fmla="*/ 5308204 h 6858000"/>
              <a:gd name="connsiteX37" fmla="*/ 649882 w 7885837"/>
              <a:gd name="connsiteY37" fmla="*/ 5244688 h 6858000"/>
              <a:gd name="connsiteX38" fmla="*/ 628821 w 7885837"/>
              <a:gd name="connsiteY38" fmla="*/ 5165945 h 6858000"/>
              <a:gd name="connsiteX39" fmla="*/ 633228 w 7885837"/>
              <a:gd name="connsiteY39" fmla="*/ 5124196 h 6858000"/>
              <a:gd name="connsiteX40" fmla="*/ 639700 w 7885837"/>
              <a:gd name="connsiteY40" fmla="*/ 5119497 h 6858000"/>
              <a:gd name="connsiteX41" fmla="*/ 623037 w 7885837"/>
              <a:gd name="connsiteY41" fmla="*/ 5056494 h 6858000"/>
              <a:gd name="connsiteX42" fmla="*/ 644941 w 7885837"/>
              <a:gd name="connsiteY42" fmla="*/ 4974868 h 6858000"/>
              <a:gd name="connsiteX43" fmla="*/ 668895 w 7885837"/>
              <a:gd name="connsiteY43" fmla="*/ 4914948 h 6858000"/>
              <a:gd name="connsiteX44" fmla="*/ 679119 w 7885837"/>
              <a:gd name="connsiteY44" fmla="*/ 4880631 h 6858000"/>
              <a:gd name="connsiteX45" fmla="*/ 698960 w 7885837"/>
              <a:gd name="connsiteY45" fmla="*/ 4790628 h 6858000"/>
              <a:gd name="connsiteX46" fmla="*/ 705616 w 7885837"/>
              <a:gd name="connsiteY46" fmla="*/ 4679718 h 6858000"/>
              <a:gd name="connsiteX47" fmla="*/ 731244 w 7885837"/>
              <a:gd name="connsiteY47" fmla="*/ 4557310 h 6858000"/>
              <a:gd name="connsiteX48" fmla="*/ 746224 w 7885837"/>
              <a:gd name="connsiteY48" fmla="*/ 4508412 h 6858000"/>
              <a:gd name="connsiteX49" fmla="*/ 751356 w 7885837"/>
              <a:gd name="connsiteY49" fmla="*/ 4391240 h 6858000"/>
              <a:gd name="connsiteX50" fmla="*/ 757996 w 7885837"/>
              <a:gd name="connsiteY50" fmla="*/ 4174996 h 6858000"/>
              <a:gd name="connsiteX51" fmla="*/ 769393 w 7885837"/>
              <a:gd name="connsiteY51" fmla="*/ 4078684 h 6858000"/>
              <a:gd name="connsiteX52" fmla="*/ 793768 w 7885837"/>
              <a:gd name="connsiteY52" fmla="*/ 3934323 h 6858000"/>
              <a:gd name="connsiteX53" fmla="*/ 783761 w 7885837"/>
              <a:gd name="connsiteY53" fmla="*/ 3921099 h 6858000"/>
              <a:gd name="connsiteX54" fmla="*/ 779163 w 7885837"/>
              <a:gd name="connsiteY54" fmla="*/ 3906233 h 6858000"/>
              <a:gd name="connsiteX55" fmla="*/ 780600 w 7885837"/>
              <a:gd name="connsiteY55" fmla="*/ 3904422 h 6858000"/>
              <a:gd name="connsiteX56" fmla="*/ 781200 w 7885837"/>
              <a:gd name="connsiteY56" fmla="*/ 3887163 h 6858000"/>
              <a:gd name="connsiteX57" fmla="*/ 777332 w 7885837"/>
              <a:gd name="connsiteY57" fmla="*/ 3883366 h 6858000"/>
              <a:gd name="connsiteX58" fmla="*/ 771014 w 7885837"/>
              <a:gd name="connsiteY58" fmla="*/ 3808615 h 6858000"/>
              <a:gd name="connsiteX59" fmla="*/ 796228 w 7885837"/>
              <a:gd name="connsiteY59" fmla="*/ 3801218 h 6858000"/>
              <a:gd name="connsiteX60" fmla="*/ 822319 w 7885837"/>
              <a:gd name="connsiteY60" fmla="*/ 3735794 h 6858000"/>
              <a:gd name="connsiteX61" fmla="*/ 819707 w 7885837"/>
              <a:gd name="connsiteY61" fmla="*/ 3699097 h 6858000"/>
              <a:gd name="connsiteX62" fmla="*/ 820001 w 7885837"/>
              <a:gd name="connsiteY62" fmla="*/ 3691697 h 6858000"/>
              <a:gd name="connsiteX63" fmla="*/ 820345 w 7885837"/>
              <a:gd name="connsiteY63" fmla="*/ 3691546 h 6858000"/>
              <a:gd name="connsiteX64" fmla="*/ 821331 w 7885837"/>
              <a:gd name="connsiteY64" fmla="*/ 3683730 h 6858000"/>
              <a:gd name="connsiteX65" fmla="*/ 820538 w 7885837"/>
              <a:gd name="connsiteY65" fmla="*/ 3678210 h 6858000"/>
              <a:gd name="connsiteX66" fmla="*/ 867515 w 7885837"/>
              <a:gd name="connsiteY66" fmla="*/ 3622140 h 6858000"/>
              <a:gd name="connsiteX67" fmla="*/ 909242 w 7885837"/>
              <a:gd name="connsiteY67" fmla="*/ 3534890 h 6858000"/>
              <a:gd name="connsiteX68" fmla="*/ 946708 w 7885837"/>
              <a:gd name="connsiteY68" fmla="*/ 3446748 h 6858000"/>
              <a:gd name="connsiteX69" fmla="*/ 958405 w 7885837"/>
              <a:gd name="connsiteY69" fmla="*/ 3413985 h 6858000"/>
              <a:gd name="connsiteX70" fmla="*/ 987491 w 7885837"/>
              <a:gd name="connsiteY70" fmla="*/ 3359338 h 6858000"/>
              <a:gd name="connsiteX71" fmla="*/ 1005916 w 7885837"/>
              <a:gd name="connsiteY71" fmla="*/ 3336636 h 6858000"/>
              <a:gd name="connsiteX72" fmla="*/ 1005846 w 7885837"/>
              <a:gd name="connsiteY72" fmla="*/ 3335242 h 6858000"/>
              <a:gd name="connsiteX73" fmla="*/ 1010333 w 7885837"/>
              <a:gd name="connsiteY73" fmla="*/ 3334506 h 6858000"/>
              <a:gd name="connsiteX74" fmla="*/ 1013863 w 7885837"/>
              <a:gd name="connsiteY74" fmla="*/ 3330362 h 6858000"/>
              <a:gd name="connsiteX75" fmla="*/ 1017893 w 7885837"/>
              <a:gd name="connsiteY75" fmla="*/ 3316492 h 6858000"/>
              <a:gd name="connsiteX76" fmla="*/ 1018484 w 7885837"/>
              <a:gd name="connsiteY76" fmla="*/ 3310855 h 6858000"/>
              <a:gd name="connsiteX77" fmla="*/ 1021318 w 7885837"/>
              <a:gd name="connsiteY77" fmla="*/ 3303502 h 6858000"/>
              <a:gd name="connsiteX78" fmla="*/ 1021682 w 7885837"/>
              <a:gd name="connsiteY78" fmla="*/ 3303456 h 6858000"/>
              <a:gd name="connsiteX79" fmla="*/ 1023759 w 7885837"/>
              <a:gd name="connsiteY79" fmla="*/ 3296306 h 6858000"/>
              <a:gd name="connsiteX80" fmla="*/ 1030209 w 7885837"/>
              <a:gd name="connsiteY80" fmla="*/ 3259631 h 6858000"/>
              <a:gd name="connsiteX81" fmla="*/ 1075251 w 7885837"/>
              <a:gd name="connsiteY81" fmla="*/ 3227829 h 6858000"/>
              <a:gd name="connsiteX82" fmla="*/ 1087144 w 7885837"/>
              <a:gd name="connsiteY82" fmla="*/ 3211605 h 6858000"/>
              <a:gd name="connsiteX83" fmla="*/ 1095066 w 7885837"/>
              <a:gd name="connsiteY83" fmla="*/ 3203657 h 6858000"/>
              <a:gd name="connsiteX84" fmla="*/ 1096574 w 7885837"/>
              <a:gd name="connsiteY84" fmla="*/ 3203625 h 6858000"/>
              <a:gd name="connsiteX85" fmla="*/ 1105776 w 7885837"/>
              <a:gd name="connsiteY85" fmla="*/ 3164801 h 6858000"/>
              <a:gd name="connsiteX86" fmla="*/ 1106681 w 7885837"/>
              <a:gd name="connsiteY86" fmla="*/ 3140459 h 6858000"/>
              <a:gd name="connsiteX87" fmla="*/ 1108763 w 7885837"/>
              <a:gd name="connsiteY87" fmla="*/ 3128619 h 6858000"/>
              <a:gd name="connsiteX88" fmla="*/ 1106019 w 7885837"/>
              <a:gd name="connsiteY88" fmla="*/ 3123757 h 6858000"/>
              <a:gd name="connsiteX89" fmla="*/ 1110784 w 7885837"/>
              <a:gd name="connsiteY89" fmla="*/ 3107053 h 6858000"/>
              <a:gd name="connsiteX90" fmla="*/ 1112587 w 7885837"/>
              <a:gd name="connsiteY90" fmla="*/ 3105708 h 6858000"/>
              <a:gd name="connsiteX91" fmla="*/ 1111842 w 7885837"/>
              <a:gd name="connsiteY91" fmla="*/ 3089798 h 6858000"/>
              <a:gd name="connsiteX92" fmla="*/ 1105567 w 7885837"/>
              <a:gd name="connsiteY92" fmla="*/ 3073892 h 6858000"/>
              <a:gd name="connsiteX93" fmla="*/ 1163791 w 7885837"/>
              <a:gd name="connsiteY93" fmla="*/ 2939902 h 6858000"/>
              <a:gd name="connsiteX94" fmla="*/ 1164898 w 7885837"/>
              <a:gd name="connsiteY94" fmla="*/ 2801843 h 6858000"/>
              <a:gd name="connsiteX95" fmla="*/ 1197765 w 7885837"/>
              <a:gd name="connsiteY95" fmla="*/ 2729696 h 6858000"/>
              <a:gd name="connsiteX96" fmla="*/ 1241917 w 7885837"/>
              <a:gd name="connsiteY96" fmla="*/ 2682866 h 6858000"/>
              <a:gd name="connsiteX97" fmla="*/ 1290271 w 7885837"/>
              <a:gd name="connsiteY97" fmla="*/ 2526390 h 6858000"/>
              <a:gd name="connsiteX98" fmla="*/ 1316372 w 7885837"/>
              <a:gd name="connsiteY98" fmla="*/ 2483002 h 6858000"/>
              <a:gd name="connsiteX99" fmla="*/ 1315917 w 7885837"/>
              <a:gd name="connsiteY99" fmla="*/ 2434127 h 6858000"/>
              <a:gd name="connsiteX100" fmla="*/ 1330884 w 7885837"/>
              <a:gd name="connsiteY100" fmla="*/ 2420768 h 6858000"/>
              <a:gd name="connsiteX101" fmla="*/ 1333722 w 7885837"/>
              <a:gd name="connsiteY101" fmla="*/ 2418582 h 6858000"/>
              <a:gd name="connsiteX102" fmla="*/ 1339486 w 7885837"/>
              <a:gd name="connsiteY102" fmla="*/ 2407279 h 6858000"/>
              <a:gd name="connsiteX103" fmla="*/ 1348103 w 7885837"/>
              <a:gd name="connsiteY103" fmla="*/ 2407282 h 6858000"/>
              <a:gd name="connsiteX104" fmla="*/ 1361788 w 7885837"/>
              <a:gd name="connsiteY104" fmla="*/ 2392557 h 6858000"/>
              <a:gd name="connsiteX105" fmla="*/ 1370444 w 7885837"/>
              <a:gd name="connsiteY105" fmla="*/ 2370864 h 6858000"/>
              <a:gd name="connsiteX106" fmla="*/ 1428128 w 7885837"/>
              <a:gd name="connsiteY106" fmla="*/ 2202566 h 6858000"/>
              <a:gd name="connsiteX107" fmla="*/ 1444437 w 7885837"/>
              <a:gd name="connsiteY107" fmla="*/ 2182184 h 6858000"/>
              <a:gd name="connsiteX108" fmla="*/ 1462477 w 7885837"/>
              <a:gd name="connsiteY108" fmla="*/ 2151646 h 6858000"/>
              <a:gd name="connsiteX109" fmla="*/ 1506132 w 7885837"/>
              <a:gd name="connsiteY109" fmla="*/ 2025678 h 6858000"/>
              <a:gd name="connsiteX110" fmla="*/ 1514781 w 7885837"/>
              <a:gd name="connsiteY110" fmla="*/ 1908118 h 6858000"/>
              <a:gd name="connsiteX111" fmla="*/ 1524222 w 7885837"/>
              <a:gd name="connsiteY111" fmla="*/ 1721725 h 6858000"/>
              <a:gd name="connsiteX112" fmla="*/ 1524633 w 7885837"/>
              <a:gd name="connsiteY112" fmla="*/ 1690229 h 6858000"/>
              <a:gd name="connsiteX113" fmla="*/ 1534593 w 7885837"/>
              <a:gd name="connsiteY113" fmla="*/ 1664519 h 6858000"/>
              <a:gd name="connsiteX114" fmla="*/ 1545278 w 7885837"/>
              <a:gd name="connsiteY114" fmla="*/ 1659741 h 6858000"/>
              <a:gd name="connsiteX115" fmla="*/ 1547047 w 7885837"/>
              <a:gd name="connsiteY115" fmla="*/ 1642638 h 6858000"/>
              <a:gd name="connsiteX116" fmla="*/ 1549524 w 7885837"/>
              <a:gd name="connsiteY116" fmla="*/ 1638374 h 6858000"/>
              <a:gd name="connsiteX117" fmla="*/ 1537898 w 7885837"/>
              <a:gd name="connsiteY117" fmla="*/ 1553747 h 6858000"/>
              <a:gd name="connsiteX118" fmla="*/ 1549610 w 7885837"/>
              <a:gd name="connsiteY118" fmla="*/ 1485881 h 6858000"/>
              <a:gd name="connsiteX119" fmla="*/ 1530011 w 7885837"/>
              <a:gd name="connsiteY119" fmla="*/ 1219904 h 6858000"/>
              <a:gd name="connsiteX120" fmla="*/ 1516939 w 7885837"/>
              <a:gd name="connsiteY120" fmla="*/ 1079200 h 6858000"/>
              <a:gd name="connsiteX121" fmla="*/ 1509615 w 7885837"/>
              <a:gd name="connsiteY121" fmla="*/ 906926 h 6858000"/>
              <a:gd name="connsiteX122" fmla="*/ 1502685 w 7885837"/>
              <a:gd name="connsiteY122" fmla="*/ 693671 h 6858000"/>
              <a:gd name="connsiteX123" fmla="*/ 1494189 w 7885837"/>
              <a:gd name="connsiteY123" fmla="*/ 674509 h 6858000"/>
              <a:gd name="connsiteX124" fmla="*/ 1495786 w 7885837"/>
              <a:gd name="connsiteY124" fmla="*/ 671854 h 6858000"/>
              <a:gd name="connsiteX125" fmla="*/ 1493743 w 7885837"/>
              <a:gd name="connsiteY125" fmla="*/ 648655 h 6858000"/>
              <a:gd name="connsiteX126" fmla="*/ 1488025 w 7885837"/>
              <a:gd name="connsiteY126" fmla="*/ 644194 h 6858000"/>
              <a:gd name="connsiteX127" fmla="*/ 1484971 w 7885837"/>
              <a:gd name="connsiteY127" fmla="*/ 628473 h 6858000"/>
              <a:gd name="connsiteX128" fmla="*/ 1467436 w 7885837"/>
              <a:gd name="connsiteY128" fmla="*/ 545150 h 6858000"/>
              <a:gd name="connsiteX129" fmla="*/ 1469290 w 7885837"/>
              <a:gd name="connsiteY129" fmla="*/ 544275 h 6858000"/>
              <a:gd name="connsiteX130" fmla="*/ 1492499 w 7885837"/>
              <a:gd name="connsiteY130" fmla="*/ 466430 h 6858000"/>
              <a:gd name="connsiteX131" fmla="*/ 1513611 w 7885837"/>
              <a:gd name="connsiteY131" fmla="*/ 390714 h 6858000"/>
              <a:gd name="connsiteX132" fmla="*/ 1512784 w 7885837"/>
              <a:gd name="connsiteY132" fmla="*/ 380764 h 6858000"/>
              <a:gd name="connsiteX133" fmla="*/ 1446704 w 7885837"/>
              <a:gd name="connsiteY133" fmla="*/ 399555 h 6858000"/>
              <a:gd name="connsiteX134" fmla="*/ 1446719 w 7885837"/>
              <a:gd name="connsiteY134" fmla="*/ 382586 h 6858000"/>
              <a:gd name="connsiteX135" fmla="*/ 1435268 w 7885837"/>
              <a:gd name="connsiteY135" fmla="*/ 305471 h 6858000"/>
              <a:gd name="connsiteX136" fmla="*/ 1477673 w 7885837"/>
              <a:gd name="connsiteY136" fmla="*/ 211274 h 6858000"/>
              <a:gd name="connsiteX137" fmla="*/ 1485686 w 7885837"/>
              <a:gd name="connsiteY137" fmla="*/ 135477 h 6858000"/>
              <a:gd name="connsiteX138" fmla="*/ 1527285 w 7885837"/>
              <a:gd name="connsiteY138" fmla="*/ 35011 h 6858000"/>
              <a:gd name="connsiteX139" fmla="*/ 1530154 w 7885837"/>
              <a:gd name="connsiteY139" fmla="*/ 0 h 6858000"/>
              <a:gd name="connsiteX0" fmla="*/ 1530154 w 7885837"/>
              <a:gd name="connsiteY0" fmla="*/ 0 h 6858000"/>
              <a:gd name="connsiteX1" fmla="*/ 7885837 w 7885837"/>
              <a:gd name="connsiteY1" fmla="*/ 0 h 6858000"/>
              <a:gd name="connsiteX2" fmla="*/ 7885837 w 7885837"/>
              <a:gd name="connsiteY2" fmla="*/ 6858000 h 6858000"/>
              <a:gd name="connsiteX3" fmla="*/ 32717 w 7885837"/>
              <a:gd name="connsiteY3" fmla="*/ 6858000 h 6858000"/>
              <a:gd name="connsiteX4" fmla="*/ 37946 w 7885837"/>
              <a:gd name="connsiteY4" fmla="*/ 6806542 h 6858000"/>
              <a:gd name="connsiteX5" fmla="*/ 43661 w 7885837"/>
              <a:gd name="connsiteY5" fmla="*/ 6810337 h 6858000"/>
              <a:gd name="connsiteX6" fmla="*/ 50518 w 7885837"/>
              <a:gd name="connsiteY6" fmla="*/ 6811393 h 6858000"/>
              <a:gd name="connsiteX7" fmla="*/ 0 w 7885837"/>
              <a:gd name="connsiteY7" fmla="*/ 6801423 h 6858000"/>
              <a:gd name="connsiteX8" fmla="*/ 57234 w 7885837"/>
              <a:gd name="connsiteY8" fmla="*/ 6763669 h 6858000"/>
              <a:gd name="connsiteX9" fmla="*/ 57237 w 7885837"/>
              <a:gd name="connsiteY9" fmla="*/ 6695947 h 6858000"/>
              <a:gd name="connsiteX10" fmla="*/ 84745 w 7885837"/>
              <a:gd name="connsiteY10" fmla="*/ 6630629 h 6858000"/>
              <a:gd name="connsiteX11" fmla="*/ 72322 w 7885837"/>
              <a:gd name="connsiteY11" fmla="*/ 6578410 h 6858000"/>
              <a:gd name="connsiteX12" fmla="*/ 185353 w 7885837"/>
              <a:gd name="connsiteY12" fmla="*/ 6538422 h 6858000"/>
              <a:gd name="connsiteX13" fmla="*/ 220949 w 7885837"/>
              <a:gd name="connsiteY13" fmla="*/ 6464333 h 6858000"/>
              <a:gd name="connsiteX14" fmla="*/ 241322 w 7885837"/>
              <a:gd name="connsiteY14" fmla="*/ 6353596 h 6858000"/>
              <a:gd name="connsiteX15" fmla="*/ 251481 w 7885837"/>
              <a:gd name="connsiteY15" fmla="*/ 6282376 h 6858000"/>
              <a:gd name="connsiteX16" fmla="*/ 297451 w 7885837"/>
              <a:gd name="connsiteY16" fmla="*/ 6245603 h 6858000"/>
              <a:gd name="connsiteX17" fmla="*/ 308101 w 7885837"/>
              <a:gd name="connsiteY17" fmla="*/ 6231382 h 6858000"/>
              <a:gd name="connsiteX18" fmla="*/ 344550 w 7885837"/>
              <a:gd name="connsiteY18" fmla="*/ 6150483 h 6858000"/>
              <a:gd name="connsiteX19" fmla="*/ 380552 w 7885837"/>
              <a:gd name="connsiteY19" fmla="*/ 6135150 h 6858000"/>
              <a:gd name="connsiteX20" fmla="*/ 382061 w 7885837"/>
              <a:gd name="connsiteY20" fmla="*/ 6135117 h 6858000"/>
              <a:gd name="connsiteX21" fmla="*/ 367695 w 7885837"/>
              <a:gd name="connsiteY21" fmla="*/ 6094992 h 6858000"/>
              <a:gd name="connsiteX22" fmla="*/ 391723 w 7885837"/>
              <a:gd name="connsiteY22" fmla="*/ 6094804 h 6858000"/>
              <a:gd name="connsiteX23" fmla="*/ 392907 w 7885837"/>
              <a:gd name="connsiteY23" fmla="*/ 6069532 h 6858000"/>
              <a:gd name="connsiteX24" fmla="*/ 395131 w 7885837"/>
              <a:gd name="connsiteY24" fmla="*/ 6057240 h 6858000"/>
              <a:gd name="connsiteX25" fmla="*/ 392440 w 7885837"/>
              <a:gd name="connsiteY25" fmla="*/ 6052194 h 6858000"/>
              <a:gd name="connsiteX26" fmla="*/ 397404 w 7885837"/>
              <a:gd name="connsiteY26" fmla="*/ 6034848 h 6858000"/>
              <a:gd name="connsiteX27" fmla="*/ 398664 w 7885837"/>
              <a:gd name="connsiteY27" fmla="*/ 6016934 h 6858000"/>
              <a:gd name="connsiteX28" fmla="*/ 424134 w 7885837"/>
              <a:gd name="connsiteY28" fmla="*/ 5941839 h 6858000"/>
              <a:gd name="connsiteX29" fmla="*/ 447288 w 7885837"/>
              <a:gd name="connsiteY29" fmla="*/ 5769612 h 6858000"/>
              <a:gd name="connsiteX30" fmla="*/ 549574 w 7885837"/>
              <a:gd name="connsiteY30" fmla="*/ 5483024 h 6858000"/>
              <a:gd name="connsiteX31" fmla="*/ 610426 w 7885837"/>
              <a:gd name="connsiteY31" fmla="*/ 5386836 h 6858000"/>
              <a:gd name="connsiteX32" fmla="*/ 610536 w 7885837"/>
              <a:gd name="connsiteY32" fmla="*/ 5336094 h 6858000"/>
              <a:gd name="connsiteX33" fmla="*/ 625673 w 7885837"/>
              <a:gd name="connsiteY33" fmla="*/ 5322215 h 6858000"/>
              <a:gd name="connsiteX34" fmla="*/ 628538 w 7885837"/>
              <a:gd name="connsiteY34" fmla="*/ 5319945 h 6858000"/>
              <a:gd name="connsiteX35" fmla="*/ 634439 w 7885837"/>
              <a:gd name="connsiteY35" fmla="*/ 5308206 h 6858000"/>
              <a:gd name="connsiteX36" fmla="*/ 643065 w 7885837"/>
              <a:gd name="connsiteY36" fmla="*/ 5308204 h 6858000"/>
              <a:gd name="connsiteX37" fmla="*/ 649882 w 7885837"/>
              <a:gd name="connsiteY37" fmla="*/ 5244688 h 6858000"/>
              <a:gd name="connsiteX38" fmla="*/ 628821 w 7885837"/>
              <a:gd name="connsiteY38" fmla="*/ 5165945 h 6858000"/>
              <a:gd name="connsiteX39" fmla="*/ 633228 w 7885837"/>
              <a:gd name="connsiteY39" fmla="*/ 5124196 h 6858000"/>
              <a:gd name="connsiteX40" fmla="*/ 639700 w 7885837"/>
              <a:gd name="connsiteY40" fmla="*/ 5119497 h 6858000"/>
              <a:gd name="connsiteX41" fmla="*/ 623037 w 7885837"/>
              <a:gd name="connsiteY41" fmla="*/ 5056494 h 6858000"/>
              <a:gd name="connsiteX42" fmla="*/ 644941 w 7885837"/>
              <a:gd name="connsiteY42" fmla="*/ 4974868 h 6858000"/>
              <a:gd name="connsiteX43" fmla="*/ 668895 w 7885837"/>
              <a:gd name="connsiteY43" fmla="*/ 4914948 h 6858000"/>
              <a:gd name="connsiteX44" fmla="*/ 679119 w 7885837"/>
              <a:gd name="connsiteY44" fmla="*/ 4880631 h 6858000"/>
              <a:gd name="connsiteX45" fmla="*/ 698960 w 7885837"/>
              <a:gd name="connsiteY45" fmla="*/ 4790628 h 6858000"/>
              <a:gd name="connsiteX46" fmla="*/ 705616 w 7885837"/>
              <a:gd name="connsiteY46" fmla="*/ 4679718 h 6858000"/>
              <a:gd name="connsiteX47" fmla="*/ 731244 w 7885837"/>
              <a:gd name="connsiteY47" fmla="*/ 4557310 h 6858000"/>
              <a:gd name="connsiteX48" fmla="*/ 746224 w 7885837"/>
              <a:gd name="connsiteY48" fmla="*/ 4508412 h 6858000"/>
              <a:gd name="connsiteX49" fmla="*/ 751356 w 7885837"/>
              <a:gd name="connsiteY49" fmla="*/ 4391240 h 6858000"/>
              <a:gd name="connsiteX50" fmla="*/ 757996 w 7885837"/>
              <a:gd name="connsiteY50" fmla="*/ 4174996 h 6858000"/>
              <a:gd name="connsiteX51" fmla="*/ 769393 w 7885837"/>
              <a:gd name="connsiteY51" fmla="*/ 4078684 h 6858000"/>
              <a:gd name="connsiteX52" fmla="*/ 793768 w 7885837"/>
              <a:gd name="connsiteY52" fmla="*/ 3934323 h 6858000"/>
              <a:gd name="connsiteX53" fmla="*/ 783761 w 7885837"/>
              <a:gd name="connsiteY53" fmla="*/ 3921099 h 6858000"/>
              <a:gd name="connsiteX54" fmla="*/ 779163 w 7885837"/>
              <a:gd name="connsiteY54" fmla="*/ 3906233 h 6858000"/>
              <a:gd name="connsiteX55" fmla="*/ 780600 w 7885837"/>
              <a:gd name="connsiteY55" fmla="*/ 3904422 h 6858000"/>
              <a:gd name="connsiteX56" fmla="*/ 781200 w 7885837"/>
              <a:gd name="connsiteY56" fmla="*/ 3887163 h 6858000"/>
              <a:gd name="connsiteX57" fmla="*/ 777332 w 7885837"/>
              <a:gd name="connsiteY57" fmla="*/ 3883366 h 6858000"/>
              <a:gd name="connsiteX58" fmla="*/ 771014 w 7885837"/>
              <a:gd name="connsiteY58" fmla="*/ 3808615 h 6858000"/>
              <a:gd name="connsiteX59" fmla="*/ 796228 w 7885837"/>
              <a:gd name="connsiteY59" fmla="*/ 3801218 h 6858000"/>
              <a:gd name="connsiteX60" fmla="*/ 822319 w 7885837"/>
              <a:gd name="connsiteY60" fmla="*/ 3735794 h 6858000"/>
              <a:gd name="connsiteX61" fmla="*/ 819707 w 7885837"/>
              <a:gd name="connsiteY61" fmla="*/ 3699097 h 6858000"/>
              <a:gd name="connsiteX62" fmla="*/ 820001 w 7885837"/>
              <a:gd name="connsiteY62" fmla="*/ 3691697 h 6858000"/>
              <a:gd name="connsiteX63" fmla="*/ 820345 w 7885837"/>
              <a:gd name="connsiteY63" fmla="*/ 3691546 h 6858000"/>
              <a:gd name="connsiteX64" fmla="*/ 821331 w 7885837"/>
              <a:gd name="connsiteY64" fmla="*/ 3683730 h 6858000"/>
              <a:gd name="connsiteX65" fmla="*/ 820538 w 7885837"/>
              <a:gd name="connsiteY65" fmla="*/ 3678210 h 6858000"/>
              <a:gd name="connsiteX66" fmla="*/ 867515 w 7885837"/>
              <a:gd name="connsiteY66" fmla="*/ 3622140 h 6858000"/>
              <a:gd name="connsiteX67" fmla="*/ 909242 w 7885837"/>
              <a:gd name="connsiteY67" fmla="*/ 3534890 h 6858000"/>
              <a:gd name="connsiteX68" fmla="*/ 946708 w 7885837"/>
              <a:gd name="connsiteY68" fmla="*/ 3446748 h 6858000"/>
              <a:gd name="connsiteX69" fmla="*/ 958405 w 7885837"/>
              <a:gd name="connsiteY69" fmla="*/ 3413985 h 6858000"/>
              <a:gd name="connsiteX70" fmla="*/ 987491 w 7885837"/>
              <a:gd name="connsiteY70" fmla="*/ 3359338 h 6858000"/>
              <a:gd name="connsiteX71" fmla="*/ 1005916 w 7885837"/>
              <a:gd name="connsiteY71" fmla="*/ 3336636 h 6858000"/>
              <a:gd name="connsiteX72" fmla="*/ 1005846 w 7885837"/>
              <a:gd name="connsiteY72" fmla="*/ 3335242 h 6858000"/>
              <a:gd name="connsiteX73" fmla="*/ 1010333 w 7885837"/>
              <a:gd name="connsiteY73" fmla="*/ 3334506 h 6858000"/>
              <a:gd name="connsiteX74" fmla="*/ 1013863 w 7885837"/>
              <a:gd name="connsiteY74" fmla="*/ 3330362 h 6858000"/>
              <a:gd name="connsiteX75" fmla="*/ 1017893 w 7885837"/>
              <a:gd name="connsiteY75" fmla="*/ 3316492 h 6858000"/>
              <a:gd name="connsiteX76" fmla="*/ 1018484 w 7885837"/>
              <a:gd name="connsiteY76" fmla="*/ 3310855 h 6858000"/>
              <a:gd name="connsiteX77" fmla="*/ 1021318 w 7885837"/>
              <a:gd name="connsiteY77" fmla="*/ 3303502 h 6858000"/>
              <a:gd name="connsiteX78" fmla="*/ 1021682 w 7885837"/>
              <a:gd name="connsiteY78" fmla="*/ 3303456 h 6858000"/>
              <a:gd name="connsiteX79" fmla="*/ 1023759 w 7885837"/>
              <a:gd name="connsiteY79" fmla="*/ 3296306 h 6858000"/>
              <a:gd name="connsiteX80" fmla="*/ 1030209 w 7885837"/>
              <a:gd name="connsiteY80" fmla="*/ 3259631 h 6858000"/>
              <a:gd name="connsiteX81" fmla="*/ 1075251 w 7885837"/>
              <a:gd name="connsiteY81" fmla="*/ 3227829 h 6858000"/>
              <a:gd name="connsiteX82" fmla="*/ 1087144 w 7885837"/>
              <a:gd name="connsiteY82" fmla="*/ 3211605 h 6858000"/>
              <a:gd name="connsiteX83" fmla="*/ 1095066 w 7885837"/>
              <a:gd name="connsiteY83" fmla="*/ 3203657 h 6858000"/>
              <a:gd name="connsiteX84" fmla="*/ 1096574 w 7885837"/>
              <a:gd name="connsiteY84" fmla="*/ 3203625 h 6858000"/>
              <a:gd name="connsiteX85" fmla="*/ 1105776 w 7885837"/>
              <a:gd name="connsiteY85" fmla="*/ 3164801 h 6858000"/>
              <a:gd name="connsiteX86" fmla="*/ 1106681 w 7885837"/>
              <a:gd name="connsiteY86" fmla="*/ 3140459 h 6858000"/>
              <a:gd name="connsiteX87" fmla="*/ 1108763 w 7885837"/>
              <a:gd name="connsiteY87" fmla="*/ 3128619 h 6858000"/>
              <a:gd name="connsiteX88" fmla="*/ 1106019 w 7885837"/>
              <a:gd name="connsiteY88" fmla="*/ 3123757 h 6858000"/>
              <a:gd name="connsiteX89" fmla="*/ 1110784 w 7885837"/>
              <a:gd name="connsiteY89" fmla="*/ 3107053 h 6858000"/>
              <a:gd name="connsiteX90" fmla="*/ 1112587 w 7885837"/>
              <a:gd name="connsiteY90" fmla="*/ 3105708 h 6858000"/>
              <a:gd name="connsiteX91" fmla="*/ 1111842 w 7885837"/>
              <a:gd name="connsiteY91" fmla="*/ 3089798 h 6858000"/>
              <a:gd name="connsiteX92" fmla="*/ 1105567 w 7885837"/>
              <a:gd name="connsiteY92" fmla="*/ 3073892 h 6858000"/>
              <a:gd name="connsiteX93" fmla="*/ 1163791 w 7885837"/>
              <a:gd name="connsiteY93" fmla="*/ 2939902 h 6858000"/>
              <a:gd name="connsiteX94" fmla="*/ 1164898 w 7885837"/>
              <a:gd name="connsiteY94" fmla="*/ 2801843 h 6858000"/>
              <a:gd name="connsiteX95" fmla="*/ 1197765 w 7885837"/>
              <a:gd name="connsiteY95" fmla="*/ 2729696 h 6858000"/>
              <a:gd name="connsiteX96" fmla="*/ 1241917 w 7885837"/>
              <a:gd name="connsiteY96" fmla="*/ 2682866 h 6858000"/>
              <a:gd name="connsiteX97" fmla="*/ 1290271 w 7885837"/>
              <a:gd name="connsiteY97" fmla="*/ 2526390 h 6858000"/>
              <a:gd name="connsiteX98" fmla="*/ 1316372 w 7885837"/>
              <a:gd name="connsiteY98" fmla="*/ 2483002 h 6858000"/>
              <a:gd name="connsiteX99" fmla="*/ 1315917 w 7885837"/>
              <a:gd name="connsiteY99" fmla="*/ 2434127 h 6858000"/>
              <a:gd name="connsiteX100" fmla="*/ 1330884 w 7885837"/>
              <a:gd name="connsiteY100" fmla="*/ 2420768 h 6858000"/>
              <a:gd name="connsiteX101" fmla="*/ 1333722 w 7885837"/>
              <a:gd name="connsiteY101" fmla="*/ 2418582 h 6858000"/>
              <a:gd name="connsiteX102" fmla="*/ 1339486 w 7885837"/>
              <a:gd name="connsiteY102" fmla="*/ 2407279 h 6858000"/>
              <a:gd name="connsiteX103" fmla="*/ 1348103 w 7885837"/>
              <a:gd name="connsiteY103" fmla="*/ 2407282 h 6858000"/>
              <a:gd name="connsiteX104" fmla="*/ 1361788 w 7885837"/>
              <a:gd name="connsiteY104" fmla="*/ 2392557 h 6858000"/>
              <a:gd name="connsiteX105" fmla="*/ 1370444 w 7885837"/>
              <a:gd name="connsiteY105" fmla="*/ 2370864 h 6858000"/>
              <a:gd name="connsiteX106" fmla="*/ 1428128 w 7885837"/>
              <a:gd name="connsiteY106" fmla="*/ 2202566 h 6858000"/>
              <a:gd name="connsiteX107" fmla="*/ 1444437 w 7885837"/>
              <a:gd name="connsiteY107" fmla="*/ 2182184 h 6858000"/>
              <a:gd name="connsiteX108" fmla="*/ 1462477 w 7885837"/>
              <a:gd name="connsiteY108" fmla="*/ 2151646 h 6858000"/>
              <a:gd name="connsiteX109" fmla="*/ 1506132 w 7885837"/>
              <a:gd name="connsiteY109" fmla="*/ 2025678 h 6858000"/>
              <a:gd name="connsiteX110" fmla="*/ 1514781 w 7885837"/>
              <a:gd name="connsiteY110" fmla="*/ 1908118 h 6858000"/>
              <a:gd name="connsiteX111" fmla="*/ 1524222 w 7885837"/>
              <a:gd name="connsiteY111" fmla="*/ 1721725 h 6858000"/>
              <a:gd name="connsiteX112" fmla="*/ 1524633 w 7885837"/>
              <a:gd name="connsiteY112" fmla="*/ 1690229 h 6858000"/>
              <a:gd name="connsiteX113" fmla="*/ 1534593 w 7885837"/>
              <a:gd name="connsiteY113" fmla="*/ 1664519 h 6858000"/>
              <a:gd name="connsiteX114" fmla="*/ 1545278 w 7885837"/>
              <a:gd name="connsiteY114" fmla="*/ 1659741 h 6858000"/>
              <a:gd name="connsiteX115" fmla="*/ 1547047 w 7885837"/>
              <a:gd name="connsiteY115" fmla="*/ 1642638 h 6858000"/>
              <a:gd name="connsiteX116" fmla="*/ 1549524 w 7885837"/>
              <a:gd name="connsiteY116" fmla="*/ 1638374 h 6858000"/>
              <a:gd name="connsiteX117" fmla="*/ 1537898 w 7885837"/>
              <a:gd name="connsiteY117" fmla="*/ 1553747 h 6858000"/>
              <a:gd name="connsiteX118" fmla="*/ 1549610 w 7885837"/>
              <a:gd name="connsiteY118" fmla="*/ 1485881 h 6858000"/>
              <a:gd name="connsiteX119" fmla="*/ 1530011 w 7885837"/>
              <a:gd name="connsiteY119" fmla="*/ 1219904 h 6858000"/>
              <a:gd name="connsiteX120" fmla="*/ 1516939 w 7885837"/>
              <a:gd name="connsiteY120" fmla="*/ 1079200 h 6858000"/>
              <a:gd name="connsiteX121" fmla="*/ 1509615 w 7885837"/>
              <a:gd name="connsiteY121" fmla="*/ 906926 h 6858000"/>
              <a:gd name="connsiteX122" fmla="*/ 1502685 w 7885837"/>
              <a:gd name="connsiteY122" fmla="*/ 693671 h 6858000"/>
              <a:gd name="connsiteX123" fmla="*/ 1494189 w 7885837"/>
              <a:gd name="connsiteY123" fmla="*/ 674509 h 6858000"/>
              <a:gd name="connsiteX124" fmla="*/ 1495786 w 7885837"/>
              <a:gd name="connsiteY124" fmla="*/ 671854 h 6858000"/>
              <a:gd name="connsiteX125" fmla="*/ 1493743 w 7885837"/>
              <a:gd name="connsiteY125" fmla="*/ 648655 h 6858000"/>
              <a:gd name="connsiteX126" fmla="*/ 1488025 w 7885837"/>
              <a:gd name="connsiteY126" fmla="*/ 644194 h 6858000"/>
              <a:gd name="connsiteX127" fmla="*/ 1484971 w 7885837"/>
              <a:gd name="connsiteY127" fmla="*/ 628473 h 6858000"/>
              <a:gd name="connsiteX128" fmla="*/ 1467436 w 7885837"/>
              <a:gd name="connsiteY128" fmla="*/ 545150 h 6858000"/>
              <a:gd name="connsiteX129" fmla="*/ 1469290 w 7885837"/>
              <a:gd name="connsiteY129" fmla="*/ 544275 h 6858000"/>
              <a:gd name="connsiteX130" fmla="*/ 1492499 w 7885837"/>
              <a:gd name="connsiteY130" fmla="*/ 466430 h 6858000"/>
              <a:gd name="connsiteX131" fmla="*/ 1513611 w 7885837"/>
              <a:gd name="connsiteY131" fmla="*/ 390714 h 6858000"/>
              <a:gd name="connsiteX132" fmla="*/ 1512784 w 7885837"/>
              <a:gd name="connsiteY132" fmla="*/ 380764 h 6858000"/>
              <a:gd name="connsiteX133" fmla="*/ 1446704 w 7885837"/>
              <a:gd name="connsiteY133" fmla="*/ 399555 h 6858000"/>
              <a:gd name="connsiteX134" fmla="*/ 1446719 w 7885837"/>
              <a:gd name="connsiteY134" fmla="*/ 382586 h 6858000"/>
              <a:gd name="connsiteX135" fmla="*/ 1435268 w 7885837"/>
              <a:gd name="connsiteY135" fmla="*/ 305471 h 6858000"/>
              <a:gd name="connsiteX136" fmla="*/ 1477673 w 7885837"/>
              <a:gd name="connsiteY136" fmla="*/ 211274 h 6858000"/>
              <a:gd name="connsiteX137" fmla="*/ 1485686 w 7885837"/>
              <a:gd name="connsiteY137" fmla="*/ 135477 h 6858000"/>
              <a:gd name="connsiteX138" fmla="*/ 1527285 w 7885837"/>
              <a:gd name="connsiteY138" fmla="*/ 35011 h 6858000"/>
              <a:gd name="connsiteX139" fmla="*/ 1530154 w 7885837"/>
              <a:gd name="connsiteY139" fmla="*/ 0 h 6858000"/>
              <a:gd name="connsiteX0" fmla="*/ 1530154 w 7885837"/>
              <a:gd name="connsiteY0" fmla="*/ 0 h 6858000"/>
              <a:gd name="connsiteX1" fmla="*/ 7885837 w 7885837"/>
              <a:gd name="connsiteY1" fmla="*/ 0 h 6858000"/>
              <a:gd name="connsiteX2" fmla="*/ 7885837 w 7885837"/>
              <a:gd name="connsiteY2" fmla="*/ 6858000 h 6858000"/>
              <a:gd name="connsiteX3" fmla="*/ 32717 w 7885837"/>
              <a:gd name="connsiteY3" fmla="*/ 6858000 h 6858000"/>
              <a:gd name="connsiteX4" fmla="*/ 37946 w 7885837"/>
              <a:gd name="connsiteY4" fmla="*/ 6806542 h 6858000"/>
              <a:gd name="connsiteX5" fmla="*/ 43661 w 7885837"/>
              <a:gd name="connsiteY5" fmla="*/ 6810337 h 6858000"/>
              <a:gd name="connsiteX6" fmla="*/ 50518 w 7885837"/>
              <a:gd name="connsiteY6" fmla="*/ 6811393 h 6858000"/>
              <a:gd name="connsiteX7" fmla="*/ 0 w 7885837"/>
              <a:gd name="connsiteY7" fmla="*/ 6801423 h 6858000"/>
              <a:gd name="connsiteX8" fmla="*/ 57234 w 7885837"/>
              <a:gd name="connsiteY8" fmla="*/ 6763669 h 6858000"/>
              <a:gd name="connsiteX9" fmla="*/ 57237 w 7885837"/>
              <a:gd name="connsiteY9" fmla="*/ 6695947 h 6858000"/>
              <a:gd name="connsiteX10" fmla="*/ 84745 w 7885837"/>
              <a:gd name="connsiteY10" fmla="*/ 6630629 h 6858000"/>
              <a:gd name="connsiteX11" fmla="*/ 191295 w 7885837"/>
              <a:gd name="connsiteY11" fmla="*/ 6615516 h 6858000"/>
              <a:gd name="connsiteX12" fmla="*/ 185353 w 7885837"/>
              <a:gd name="connsiteY12" fmla="*/ 6538422 h 6858000"/>
              <a:gd name="connsiteX13" fmla="*/ 220949 w 7885837"/>
              <a:gd name="connsiteY13" fmla="*/ 6464333 h 6858000"/>
              <a:gd name="connsiteX14" fmla="*/ 241322 w 7885837"/>
              <a:gd name="connsiteY14" fmla="*/ 6353596 h 6858000"/>
              <a:gd name="connsiteX15" fmla="*/ 251481 w 7885837"/>
              <a:gd name="connsiteY15" fmla="*/ 6282376 h 6858000"/>
              <a:gd name="connsiteX16" fmla="*/ 297451 w 7885837"/>
              <a:gd name="connsiteY16" fmla="*/ 6245603 h 6858000"/>
              <a:gd name="connsiteX17" fmla="*/ 308101 w 7885837"/>
              <a:gd name="connsiteY17" fmla="*/ 6231382 h 6858000"/>
              <a:gd name="connsiteX18" fmla="*/ 344550 w 7885837"/>
              <a:gd name="connsiteY18" fmla="*/ 6150483 h 6858000"/>
              <a:gd name="connsiteX19" fmla="*/ 380552 w 7885837"/>
              <a:gd name="connsiteY19" fmla="*/ 6135150 h 6858000"/>
              <a:gd name="connsiteX20" fmla="*/ 382061 w 7885837"/>
              <a:gd name="connsiteY20" fmla="*/ 6135117 h 6858000"/>
              <a:gd name="connsiteX21" fmla="*/ 367695 w 7885837"/>
              <a:gd name="connsiteY21" fmla="*/ 6094992 h 6858000"/>
              <a:gd name="connsiteX22" fmla="*/ 391723 w 7885837"/>
              <a:gd name="connsiteY22" fmla="*/ 6094804 h 6858000"/>
              <a:gd name="connsiteX23" fmla="*/ 392907 w 7885837"/>
              <a:gd name="connsiteY23" fmla="*/ 6069532 h 6858000"/>
              <a:gd name="connsiteX24" fmla="*/ 395131 w 7885837"/>
              <a:gd name="connsiteY24" fmla="*/ 6057240 h 6858000"/>
              <a:gd name="connsiteX25" fmla="*/ 392440 w 7885837"/>
              <a:gd name="connsiteY25" fmla="*/ 6052194 h 6858000"/>
              <a:gd name="connsiteX26" fmla="*/ 397404 w 7885837"/>
              <a:gd name="connsiteY26" fmla="*/ 6034848 h 6858000"/>
              <a:gd name="connsiteX27" fmla="*/ 398664 w 7885837"/>
              <a:gd name="connsiteY27" fmla="*/ 6016934 h 6858000"/>
              <a:gd name="connsiteX28" fmla="*/ 424134 w 7885837"/>
              <a:gd name="connsiteY28" fmla="*/ 5941839 h 6858000"/>
              <a:gd name="connsiteX29" fmla="*/ 447288 w 7885837"/>
              <a:gd name="connsiteY29" fmla="*/ 5769612 h 6858000"/>
              <a:gd name="connsiteX30" fmla="*/ 549574 w 7885837"/>
              <a:gd name="connsiteY30" fmla="*/ 5483024 h 6858000"/>
              <a:gd name="connsiteX31" fmla="*/ 610426 w 7885837"/>
              <a:gd name="connsiteY31" fmla="*/ 5386836 h 6858000"/>
              <a:gd name="connsiteX32" fmla="*/ 610536 w 7885837"/>
              <a:gd name="connsiteY32" fmla="*/ 5336094 h 6858000"/>
              <a:gd name="connsiteX33" fmla="*/ 625673 w 7885837"/>
              <a:gd name="connsiteY33" fmla="*/ 5322215 h 6858000"/>
              <a:gd name="connsiteX34" fmla="*/ 628538 w 7885837"/>
              <a:gd name="connsiteY34" fmla="*/ 5319945 h 6858000"/>
              <a:gd name="connsiteX35" fmla="*/ 634439 w 7885837"/>
              <a:gd name="connsiteY35" fmla="*/ 5308206 h 6858000"/>
              <a:gd name="connsiteX36" fmla="*/ 643065 w 7885837"/>
              <a:gd name="connsiteY36" fmla="*/ 5308204 h 6858000"/>
              <a:gd name="connsiteX37" fmla="*/ 649882 w 7885837"/>
              <a:gd name="connsiteY37" fmla="*/ 5244688 h 6858000"/>
              <a:gd name="connsiteX38" fmla="*/ 628821 w 7885837"/>
              <a:gd name="connsiteY38" fmla="*/ 5165945 h 6858000"/>
              <a:gd name="connsiteX39" fmla="*/ 633228 w 7885837"/>
              <a:gd name="connsiteY39" fmla="*/ 5124196 h 6858000"/>
              <a:gd name="connsiteX40" fmla="*/ 639700 w 7885837"/>
              <a:gd name="connsiteY40" fmla="*/ 5119497 h 6858000"/>
              <a:gd name="connsiteX41" fmla="*/ 623037 w 7885837"/>
              <a:gd name="connsiteY41" fmla="*/ 5056494 h 6858000"/>
              <a:gd name="connsiteX42" fmla="*/ 644941 w 7885837"/>
              <a:gd name="connsiteY42" fmla="*/ 4974868 h 6858000"/>
              <a:gd name="connsiteX43" fmla="*/ 668895 w 7885837"/>
              <a:gd name="connsiteY43" fmla="*/ 4914948 h 6858000"/>
              <a:gd name="connsiteX44" fmla="*/ 679119 w 7885837"/>
              <a:gd name="connsiteY44" fmla="*/ 4880631 h 6858000"/>
              <a:gd name="connsiteX45" fmla="*/ 698960 w 7885837"/>
              <a:gd name="connsiteY45" fmla="*/ 4790628 h 6858000"/>
              <a:gd name="connsiteX46" fmla="*/ 705616 w 7885837"/>
              <a:gd name="connsiteY46" fmla="*/ 4679718 h 6858000"/>
              <a:gd name="connsiteX47" fmla="*/ 731244 w 7885837"/>
              <a:gd name="connsiteY47" fmla="*/ 4557310 h 6858000"/>
              <a:gd name="connsiteX48" fmla="*/ 746224 w 7885837"/>
              <a:gd name="connsiteY48" fmla="*/ 4508412 h 6858000"/>
              <a:gd name="connsiteX49" fmla="*/ 751356 w 7885837"/>
              <a:gd name="connsiteY49" fmla="*/ 4391240 h 6858000"/>
              <a:gd name="connsiteX50" fmla="*/ 757996 w 7885837"/>
              <a:gd name="connsiteY50" fmla="*/ 4174996 h 6858000"/>
              <a:gd name="connsiteX51" fmla="*/ 769393 w 7885837"/>
              <a:gd name="connsiteY51" fmla="*/ 4078684 h 6858000"/>
              <a:gd name="connsiteX52" fmla="*/ 793768 w 7885837"/>
              <a:gd name="connsiteY52" fmla="*/ 3934323 h 6858000"/>
              <a:gd name="connsiteX53" fmla="*/ 783761 w 7885837"/>
              <a:gd name="connsiteY53" fmla="*/ 3921099 h 6858000"/>
              <a:gd name="connsiteX54" fmla="*/ 779163 w 7885837"/>
              <a:gd name="connsiteY54" fmla="*/ 3906233 h 6858000"/>
              <a:gd name="connsiteX55" fmla="*/ 780600 w 7885837"/>
              <a:gd name="connsiteY55" fmla="*/ 3904422 h 6858000"/>
              <a:gd name="connsiteX56" fmla="*/ 781200 w 7885837"/>
              <a:gd name="connsiteY56" fmla="*/ 3887163 h 6858000"/>
              <a:gd name="connsiteX57" fmla="*/ 777332 w 7885837"/>
              <a:gd name="connsiteY57" fmla="*/ 3883366 h 6858000"/>
              <a:gd name="connsiteX58" fmla="*/ 771014 w 7885837"/>
              <a:gd name="connsiteY58" fmla="*/ 3808615 h 6858000"/>
              <a:gd name="connsiteX59" fmla="*/ 796228 w 7885837"/>
              <a:gd name="connsiteY59" fmla="*/ 3801218 h 6858000"/>
              <a:gd name="connsiteX60" fmla="*/ 822319 w 7885837"/>
              <a:gd name="connsiteY60" fmla="*/ 3735794 h 6858000"/>
              <a:gd name="connsiteX61" fmla="*/ 819707 w 7885837"/>
              <a:gd name="connsiteY61" fmla="*/ 3699097 h 6858000"/>
              <a:gd name="connsiteX62" fmla="*/ 820001 w 7885837"/>
              <a:gd name="connsiteY62" fmla="*/ 3691697 h 6858000"/>
              <a:gd name="connsiteX63" fmla="*/ 820345 w 7885837"/>
              <a:gd name="connsiteY63" fmla="*/ 3691546 h 6858000"/>
              <a:gd name="connsiteX64" fmla="*/ 821331 w 7885837"/>
              <a:gd name="connsiteY64" fmla="*/ 3683730 h 6858000"/>
              <a:gd name="connsiteX65" fmla="*/ 820538 w 7885837"/>
              <a:gd name="connsiteY65" fmla="*/ 3678210 h 6858000"/>
              <a:gd name="connsiteX66" fmla="*/ 867515 w 7885837"/>
              <a:gd name="connsiteY66" fmla="*/ 3622140 h 6858000"/>
              <a:gd name="connsiteX67" fmla="*/ 909242 w 7885837"/>
              <a:gd name="connsiteY67" fmla="*/ 3534890 h 6858000"/>
              <a:gd name="connsiteX68" fmla="*/ 946708 w 7885837"/>
              <a:gd name="connsiteY68" fmla="*/ 3446748 h 6858000"/>
              <a:gd name="connsiteX69" fmla="*/ 958405 w 7885837"/>
              <a:gd name="connsiteY69" fmla="*/ 3413985 h 6858000"/>
              <a:gd name="connsiteX70" fmla="*/ 987491 w 7885837"/>
              <a:gd name="connsiteY70" fmla="*/ 3359338 h 6858000"/>
              <a:gd name="connsiteX71" fmla="*/ 1005916 w 7885837"/>
              <a:gd name="connsiteY71" fmla="*/ 3336636 h 6858000"/>
              <a:gd name="connsiteX72" fmla="*/ 1005846 w 7885837"/>
              <a:gd name="connsiteY72" fmla="*/ 3335242 h 6858000"/>
              <a:gd name="connsiteX73" fmla="*/ 1010333 w 7885837"/>
              <a:gd name="connsiteY73" fmla="*/ 3334506 h 6858000"/>
              <a:gd name="connsiteX74" fmla="*/ 1013863 w 7885837"/>
              <a:gd name="connsiteY74" fmla="*/ 3330362 h 6858000"/>
              <a:gd name="connsiteX75" fmla="*/ 1017893 w 7885837"/>
              <a:gd name="connsiteY75" fmla="*/ 3316492 h 6858000"/>
              <a:gd name="connsiteX76" fmla="*/ 1018484 w 7885837"/>
              <a:gd name="connsiteY76" fmla="*/ 3310855 h 6858000"/>
              <a:gd name="connsiteX77" fmla="*/ 1021318 w 7885837"/>
              <a:gd name="connsiteY77" fmla="*/ 3303502 h 6858000"/>
              <a:gd name="connsiteX78" fmla="*/ 1021682 w 7885837"/>
              <a:gd name="connsiteY78" fmla="*/ 3303456 h 6858000"/>
              <a:gd name="connsiteX79" fmla="*/ 1023759 w 7885837"/>
              <a:gd name="connsiteY79" fmla="*/ 3296306 h 6858000"/>
              <a:gd name="connsiteX80" fmla="*/ 1030209 w 7885837"/>
              <a:gd name="connsiteY80" fmla="*/ 3259631 h 6858000"/>
              <a:gd name="connsiteX81" fmla="*/ 1075251 w 7885837"/>
              <a:gd name="connsiteY81" fmla="*/ 3227829 h 6858000"/>
              <a:gd name="connsiteX82" fmla="*/ 1087144 w 7885837"/>
              <a:gd name="connsiteY82" fmla="*/ 3211605 h 6858000"/>
              <a:gd name="connsiteX83" fmla="*/ 1095066 w 7885837"/>
              <a:gd name="connsiteY83" fmla="*/ 3203657 h 6858000"/>
              <a:gd name="connsiteX84" fmla="*/ 1096574 w 7885837"/>
              <a:gd name="connsiteY84" fmla="*/ 3203625 h 6858000"/>
              <a:gd name="connsiteX85" fmla="*/ 1105776 w 7885837"/>
              <a:gd name="connsiteY85" fmla="*/ 3164801 h 6858000"/>
              <a:gd name="connsiteX86" fmla="*/ 1106681 w 7885837"/>
              <a:gd name="connsiteY86" fmla="*/ 3140459 h 6858000"/>
              <a:gd name="connsiteX87" fmla="*/ 1108763 w 7885837"/>
              <a:gd name="connsiteY87" fmla="*/ 3128619 h 6858000"/>
              <a:gd name="connsiteX88" fmla="*/ 1106019 w 7885837"/>
              <a:gd name="connsiteY88" fmla="*/ 3123757 h 6858000"/>
              <a:gd name="connsiteX89" fmla="*/ 1110784 w 7885837"/>
              <a:gd name="connsiteY89" fmla="*/ 3107053 h 6858000"/>
              <a:gd name="connsiteX90" fmla="*/ 1112587 w 7885837"/>
              <a:gd name="connsiteY90" fmla="*/ 3105708 h 6858000"/>
              <a:gd name="connsiteX91" fmla="*/ 1111842 w 7885837"/>
              <a:gd name="connsiteY91" fmla="*/ 3089798 h 6858000"/>
              <a:gd name="connsiteX92" fmla="*/ 1105567 w 7885837"/>
              <a:gd name="connsiteY92" fmla="*/ 3073892 h 6858000"/>
              <a:gd name="connsiteX93" fmla="*/ 1163791 w 7885837"/>
              <a:gd name="connsiteY93" fmla="*/ 2939902 h 6858000"/>
              <a:gd name="connsiteX94" fmla="*/ 1164898 w 7885837"/>
              <a:gd name="connsiteY94" fmla="*/ 2801843 h 6858000"/>
              <a:gd name="connsiteX95" fmla="*/ 1197765 w 7885837"/>
              <a:gd name="connsiteY95" fmla="*/ 2729696 h 6858000"/>
              <a:gd name="connsiteX96" fmla="*/ 1241917 w 7885837"/>
              <a:gd name="connsiteY96" fmla="*/ 2682866 h 6858000"/>
              <a:gd name="connsiteX97" fmla="*/ 1290271 w 7885837"/>
              <a:gd name="connsiteY97" fmla="*/ 2526390 h 6858000"/>
              <a:gd name="connsiteX98" fmla="*/ 1316372 w 7885837"/>
              <a:gd name="connsiteY98" fmla="*/ 2483002 h 6858000"/>
              <a:gd name="connsiteX99" fmla="*/ 1315917 w 7885837"/>
              <a:gd name="connsiteY99" fmla="*/ 2434127 h 6858000"/>
              <a:gd name="connsiteX100" fmla="*/ 1330884 w 7885837"/>
              <a:gd name="connsiteY100" fmla="*/ 2420768 h 6858000"/>
              <a:gd name="connsiteX101" fmla="*/ 1333722 w 7885837"/>
              <a:gd name="connsiteY101" fmla="*/ 2418582 h 6858000"/>
              <a:gd name="connsiteX102" fmla="*/ 1339486 w 7885837"/>
              <a:gd name="connsiteY102" fmla="*/ 2407279 h 6858000"/>
              <a:gd name="connsiteX103" fmla="*/ 1348103 w 7885837"/>
              <a:gd name="connsiteY103" fmla="*/ 2407282 h 6858000"/>
              <a:gd name="connsiteX104" fmla="*/ 1361788 w 7885837"/>
              <a:gd name="connsiteY104" fmla="*/ 2392557 h 6858000"/>
              <a:gd name="connsiteX105" fmla="*/ 1370444 w 7885837"/>
              <a:gd name="connsiteY105" fmla="*/ 2370864 h 6858000"/>
              <a:gd name="connsiteX106" fmla="*/ 1428128 w 7885837"/>
              <a:gd name="connsiteY106" fmla="*/ 2202566 h 6858000"/>
              <a:gd name="connsiteX107" fmla="*/ 1444437 w 7885837"/>
              <a:gd name="connsiteY107" fmla="*/ 2182184 h 6858000"/>
              <a:gd name="connsiteX108" fmla="*/ 1462477 w 7885837"/>
              <a:gd name="connsiteY108" fmla="*/ 2151646 h 6858000"/>
              <a:gd name="connsiteX109" fmla="*/ 1506132 w 7885837"/>
              <a:gd name="connsiteY109" fmla="*/ 2025678 h 6858000"/>
              <a:gd name="connsiteX110" fmla="*/ 1514781 w 7885837"/>
              <a:gd name="connsiteY110" fmla="*/ 1908118 h 6858000"/>
              <a:gd name="connsiteX111" fmla="*/ 1524222 w 7885837"/>
              <a:gd name="connsiteY111" fmla="*/ 1721725 h 6858000"/>
              <a:gd name="connsiteX112" fmla="*/ 1524633 w 7885837"/>
              <a:gd name="connsiteY112" fmla="*/ 1690229 h 6858000"/>
              <a:gd name="connsiteX113" fmla="*/ 1534593 w 7885837"/>
              <a:gd name="connsiteY113" fmla="*/ 1664519 h 6858000"/>
              <a:gd name="connsiteX114" fmla="*/ 1545278 w 7885837"/>
              <a:gd name="connsiteY114" fmla="*/ 1659741 h 6858000"/>
              <a:gd name="connsiteX115" fmla="*/ 1547047 w 7885837"/>
              <a:gd name="connsiteY115" fmla="*/ 1642638 h 6858000"/>
              <a:gd name="connsiteX116" fmla="*/ 1549524 w 7885837"/>
              <a:gd name="connsiteY116" fmla="*/ 1638374 h 6858000"/>
              <a:gd name="connsiteX117" fmla="*/ 1537898 w 7885837"/>
              <a:gd name="connsiteY117" fmla="*/ 1553747 h 6858000"/>
              <a:gd name="connsiteX118" fmla="*/ 1549610 w 7885837"/>
              <a:gd name="connsiteY118" fmla="*/ 1485881 h 6858000"/>
              <a:gd name="connsiteX119" fmla="*/ 1530011 w 7885837"/>
              <a:gd name="connsiteY119" fmla="*/ 1219904 h 6858000"/>
              <a:gd name="connsiteX120" fmla="*/ 1516939 w 7885837"/>
              <a:gd name="connsiteY120" fmla="*/ 1079200 h 6858000"/>
              <a:gd name="connsiteX121" fmla="*/ 1509615 w 7885837"/>
              <a:gd name="connsiteY121" fmla="*/ 906926 h 6858000"/>
              <a:gd name="connsiteX122" fmla="*/ 1502685 w 7885837"/>
              <a:gd name="connsiteY122" fmla="*/ 693671 h 6858000"/>
              <a:gd name="connsiteX123" fmla="*/ 1494189 w 7885837"/>
              <a:gd name="connsiteY123" fmla="*/ 674509 h 6858000"/>
              <a:gd name="connsiteX124" fmla="*/ 1495786 w 7885837"/>
              <a:gd name="connsiteY124" fmla="*/ 671854 h 6858000"/>
              <a:gd name="connsiteX125" fmla="*/ 1493743 w 7885837"/>
              <a:gd name="connsiteY125" fmla="*/ 648655 h 6858000"/>
              <a:gd name="connsiteX126" fmla="*/ 1488025 w 7885837"/>
              <a:gd name="connsiteY126" fmla="*/ 644194 h 6858000"/>
              <a:gd name="connsiteX127" fmla="*/ 1484971 w 7885837"/>
              <a:gd name="connsiteY127" fmla="*/ 628473 h 6858000"/>
              <a:gd name="connsiteX128" fmla="*/ 1467436 w 7885837"/>
              <a:gd name="connsiteY128" fmla="*/ 545150 h 6858000"/>
              <a:gd name="connsiteX129" fmla="*/ 1469290 w 7885837"/>
              <a:gd name="connsiteY129" fmla="*/ 544275 h 6858000"/>
              <a:gd name="connsiteX130" fmla="*/ 1492499 w 7885837"/>
              <a:gd name="connsiteY130" fmla="*/ 466430 h 6858000"/>
              <a:gd name="connsiteX131" fmla="*/ 1513611 w 7885837"/>
              <a:gd name="connsiteY131" fmla="*/ 390714 h 6858000"/>
              <a:gd name="connsiteX132" fmla="*/ 1512784 w 7885837"/>
              <a:gd name="connsiteY132" fmla="*/ 380764 h 6858000"/>
              <a:gd name="connsiteX133" fmla="*/ 1446704 w 7885837"/>
              <a:gd name="connsiteY133" fmla="*/ 399555 h 6858000"/>
              <a:gd name="connsiteX134" fmla="*/ 1446719 w 7885837"/>
              <a:gd name="connsiteY134" fmla="*/ 382586 h 6858000"/>
              <a:gd name="connsiteX135" fmla="*/ 1435268 w 7885837"/>
              <a:gd name="connsiteY135" fmla="*/ 305471 h 6858000"/>
              <a:gd name="connsiteX136" fmla="*/ 1477673 w 7885837"/>
              <a:gd name="connsiteY136" fmla="*/ 211274 h 6858000"/>
              <a:gd name="connsiteX137" fmla="*/ 1485686 w 7885837"/>
              <a:gd name="connsiteY137" fmla="*/ 135477 h 6858000"/>
              <a:gd name="connsiteX138" fmla="*/ 1527285 w 7885837"/>
              <a:gd name="connsiteY138" fmla="*/ 35011 h 6858000"/>
              <a:gd name="connsiteX139" fmla="*/ 1530154 w 7885837"/>
              <a:gd name="connsiteY139" fmla="*/ 0 h 6858000"/>
              <a:gd name="connsiteX0" fmla="*/ 1530154 w 7885837"/>
              <a:gd name="connsiteY0" fmla="*/ 0 h 6858000"/>
              <a:gd name="connsiteX1" fmla="*/ 7885837 w 7885837"/>
              <a:gd name="connsiteY1" fmla="*/ 0 h 6858000"/>
              <a:gd name="connsiteX2" fmla="*/ 7885837 w 7885837"/>
              <a:gd name="connsiteY2" fmla="*/ 6858000 h 6858000"/>
              <a:gd name="connsiteX3" fmla="*/ 32717 w 7885837"/>
              <a:gd name="connsiteY3" fmla="*/ 6858000 h 6858000"/>
              <a:gd name="connsiteX4" fmla="*/ 37946 w 7885837"/>
              <a:gd name="connsiteY4" fmla="*/ 6806542 h 6858000"/>
              <a:gd name="connsiteX5" fmla="*/ 43661 w 7885837"/>
              <a:gd name="connsiteY5" fmla="*/ 6810337 h 6858000"/>
              <a:gd name="connsiteX6" fmla="*/ 50518 w 7885837"/>
              <a:gd name="connsiteY6" fmla="*/ 6811393 h 6858000"/>
              <a:gd name="connsiteX7" fmla="*/ 0 w 7885837"/>
              <a:gd name="connsiteY7" fmla="*/ 6801423 h 6858000"/>
              <a:gd name="connsiteX8" fmla="*/ 57234 w 7885837"/>
              <a:gd name="connsiteY8" fmla="*/ 6763669 h 6858000"/>
              <a:gd name="connsiteX9" fmla="*/ 57237 w 7885837"/>
              <a:gd name="connsiteY9" fmla="*/ 6695947 h 6858000"/>
              <a:gd name="connsiteX10" fmla="*/ 108539 w 7885837"/>
              <a:gd name="connsiteY10" fmla="*/ 6635929 h 6858000"/>
              <a:gd name="connsiteX11" fmla="*/ 191295 w 7885837"/>
              <a:gd name="connsiteY11" fmla="*/ 6615516 h 6858000"/>
              <a:gd name="connsiteX12" fmla="*/ 185353 w 7885837"/>
              <a:gd name="connsiteY12" fmla="*/ 6538422 h 6858000"/>
              <a:gd name="connsiteX13" fmla="*/ 220949 w 7885837"/>
              <a:gd name="connsiteY13" fmla="*/ 6464333 h 6858000"/>
              <a:gd name="connsiteX14" fmla="*/ 241322 w 7885837"/>
              <a:gd name="connsiteY14" fmla="*/ 6353596 h 6858000"/>
              <a:gd name="connsiteX15" fmla="*/ 251481 w 7885837"/>
              <a:gd name="connsiteY15" fmla="*/ 6282376 h 6858000"/>
              <a:gd name="connsiteX16" fmla="*/ 297451 w 7885837"/>
              <a:gd name="connsiteY16" fmla="*/ 6245603 h 6858000"/>
              <a:gd name="connsiteX17" fmla="*/ 308101 w 7885837"/>
              <a:gd name="connsiteY17" fmla="*/ 6231382 h 6858000"/>
              <a:gd name="connsiteX18" fmla="*/ 344550 w 7885837"/>
              <a:gd name="connsiteY18" fmla="*/ 6150483 h 6858000"/>
              <a:gd name="connsiteX19" fmla="*/ 380552 w 7885837"/>
              <a:gd name="connsiteY19" fmla="*/ 6135150 h 6858000"/>
              <a:gd name="connsiteX20" fmla="*/ 382061 w 7885837"/>
              <a:gd name="connsiteY20" fmla="*/ 6135117 h 6858000"/>
              <a:gd name="connsiteX21" fmla="*/ 367695 w 7885837"/>
              <a:gd name="connsiteY21" fmla="*/ 6094992 h 6858000"/>
              <a:gd name="connsiteX22" fmla="*/ 391723 w 7885837"/>
              <a:gd name="connsiteY22" fmla="*/ 6094804 h 6858000"/>
              <a:gd name="connsiteX23" fmla="*/ 392907 w 7885837"/>
              <a:gd name="connsiteY23" fmla="*/ 6069532 h 6858000"/>
              <a:gd name="connsiteX24" fmla="*/ 395131 w 7885837"/>
              <a:gd name="connsiteY24" fmla="*/ 6057240 h 6858000"/>
              <a:gd name="connsiteX25" fmla="*/ 392440 w 7885837"/>
              <a:gd name="connsiteY25" fmla="*/ 6052194 h 6858000"/>
              <a:gd name="connsiteX26" fmla="*/ 397404 w 7885837"/>
              <a:gd name="connsiteY26" fmla="*/ 6034848 h 6858000"/>
              <a:gd name="connsiteX27" fmla="*/ 398664 w 7885837"/>
              <a:gd name="connsiteY27" fmla="*/ 6016934 h 6858000"/>
              <a:gd name="connsiteX28" fmla="*/ 424134 w 7885837"/>
              <a:gd name="connsiteY28" fmla="*/ 5941839 h 6858000"/>
              <a:gd name="connsiteX29" fmla="*/ 447288 w 7885837"/>
              <a:gd name="connsiteY29" fmla="*/ 5769612 h 6858000"/>
              <a:gd name="connsiteX30" fmla="*/ 549574 w 7885837"/>
              <a:gd name="connsiteY30" fmla="*/ 5483024 h 6858000"/>
              <a:gd name="connsiteX31" fmla="*/ 610426 w 7885837"/>
              <a:gd name="connsiteY31" fmla="*/ 5386836 h 6858000"/>
              <a:gd name="connsiteX32" fmla="*/ 610536 w 7885837"/>
              <a:gd name="connsiteY32" fmla="*/ 5336094 h 6858000"/>
              <a:gd name="connsiteX33" fmla="*/ 625673 w 7885837"/>
              <a:gd name="connsiteY33" fmla="*/ 5322215 h 6858000"/>
              <a:gd name="connsiteX34" fmla="*/ 628538 w 7885837"/>
              <a:gd name="connsiteY34" fmla="*/ 5319945 h 6858000"/>
              <a:gd name="connsiteX35" fmla="*/ 634439 w 7885837"/>
              <a:gd name="connsiteY35" fmla="*/ 5308206 h 6858000"/>
              <a:gd name="connsiteX36" fmla="*/ 643065 w 7885837"/>
              <a:gd name="connsiteY36" fmla="*/ 5308204 h 6858000"/>
              <a:gd name="connsiteX37" fmla="*/ 649882 w 7885837"/>
              <a:gd name="connsiteY37" fmla="*/ 5244688 h 6858000"/>
              <a:gd name="connsiteX38" fmla="*/ 628821 w 7885837"/>
              <a:gd name="connsiteY38" fmla="*/ 5165945 h 6858000"/>
              <a:gd name="connsiteX39" fmla="*/ 633228 w 7885837"/>
              <a:gd name="connsiteY39" fmla="*/ 5124196 h 6858000"/>
              <a:gd name="connsiteX40" fmla="*/ 639700 w 7885837"/>
              <a:gd name="connsiteY40" fmla="*/ 5119497 h 6858000"/>
              <a:gd name="connsiteX41" fmla="*/ 623037 w 7885837"/>
              <a:gd name="connsiteY41" fmla="*/ 5056494 h 6858000"/>
              <a:gd name="connsiteX42" fmla="*/ 644941 w 7885837"/>
              <a:gd name="connsiteY42" fmla="*/ 4974868 h 6858000"/>
              <a:gd name="connsiteX43" fmla="*/ 668895 w 7885837"/>
              <a:gd name="connsiteY43" fmla="*/ 4914948 h 6858000"/>
              <a:gd name="connsiteX44" fmla="*/ 679119 w 7885837"/>
              <a:gd name="connsiteY44" fmla="*/ 4880631 h 6858000"/>
              <a:gd name="connsiteX45" fmla="*/ 698960 w 7885837"/>
              <a:gd name="connsiteY45" fmla="*/ 4790628 h 6858000"/>
              <a:gd name="connsiteX46" fmla="*/ 705616 w 7885837"/>
              <a:gd name="connsiteY46" fmla="*/ 4679718 h 6858000"/>
              <a:gd name="connsiteX47" fmla="*/ 731244 w 7885837"/>
              <a:gd name="connsiteY47" fmla="*/ 4557310 h 6858000"/>
              <a:gd name="connsiteX48" fmla="*/ 746224 w 7885837"/>
              <a:gd name="connsiteY48" fmla="*/ 4508412 h 6858000"/>
              <a:gd name="connsiteX49" fmla="*/ 751356 w 7885837"/>
              <a:gd name="connsiteY49" fmla="*/ 4391240 h 6858000"/>
              <a:gd name="connsiteX50" fmla="*/ 757996 w 7885837"/>
              <a:gd name="connsiteY50" fmla="*/ 4174996 h 6858000"/>
              <a:gd name="connsiteX51" fmla="*/ 769393 w 7885837"/>
              <a:gd name="connsiteY51" fmla="*/ 4078684 h 6858000"/>
              <a:gd name="connsiteX52" fmla="*/ 793768 w 7885837"/>
              <a:gd name="connsiteY52" fmla="*/ 3934323 h 6858000"/>
              <a:gd name="connsiteX53" fmla="*/ 783761 w 7885837"/>
              <a:gd name="connsiteY53" fmla="*/ 3921099 h 6858000"/>
              <a:gd name="connsiteX54" fmla="*/ 779163 w 7885837"/>
              <a:gd name="connsiteY54" fmla="*/ 3906233 h 6858000"/>
              <a:gd name="connsiteX55" fmla="*/ 780600 w 7885837"/>
              <a:gd name="connsiteY55" fmla="*/ 3904422 h 6858000"/>
              <a:gd name="connsiteX56" fmla="*/ 781200 w 7885837"/>
              <a:gd name="connsiteY56" fmla="*/ 3887163 h 6858000"/>
              <a:gd name="connsiteX57" fmla="*/ 777332 w 7885837"/>
              <a:gd name="connsiteY57" fmla="*/ 3883366 h 6858000"/>
              <a:gd name="connsiteX58" fmla="*/ 771014 w 7885837"/>
              <a:gd name="connsiteY58" fmla="*/ 3808615 h 6858000"/>
              <a:gd name="connsiteX59" fmla="*/ 796228 w 7885837"/>
              <a:gd name="connsiteY59" fmla="*/ 3801218 h 6858000"/>
              <a:gd name="connsiteX60" fmla="*/ 822319 w 7885837"/>
              <a:gd name="connsiteY60" fmla="*/ 3735794 h 6858000"/>
              <a:gd name="connsiteX61" fmla="*/ 819707 w 7885837"/>
              <a:gd name="connsiteY61" fmla="*/ 3699097 h 6858000"/>
              <a:gd name="connsiteX62" fmla="*/ 820001 w 7885837"/>
              <a:gd name="connsiteY62" fmla="*/ 3691697 h 6858000"/>
              <a:gd name="connsiteX63" fmla="*/ 820345 w 7885837"/>
              <a:gd name="connsiteY63" fmla="*/ 3691546 h 6858000"/>
              <a:gd name="connsiteX64" fmla="*/ 821331 w 7885837"/>
              <a:gd name="connsiteY64" fmla="*/ 3683730 h 6858000"/>
              <a:gd name="connsiteX65" fmla="*/ 820538 w 7885837"/>
              <a:gd name="connsiteY65" fmla="*/ 3678210 h 6858000"/>
              <a:gd name="connsiteX66" fmla="*/ 867515 w 7885837"/>
              <a:gd name="connsiteY66" fmla="*/ 3622140 h 6858000"/>
              <a:gd name="connsiteX67" fmla="*/ 909242 w 7885837"/>
              <a:gd name="connsiteY67" fmla="*/ 3534890 h 6858000"/>
              <a:gd name="connsiteX68" fmla="*/ 946708 w 7885837"/>
              <a:gd name="connsiteY68" fmla="*/ 3446748 h 6858000"/>
              <a:gd name="connsiteX69" fmla="*/ 958405 w 7885837"/>
              <a:gd name="connsiteY69" fmla="*/ 3413985 h 6858000"/>
              <a:gd name="connsiteX70" fmla="*/ 987491 w 7885837"/>
              <a:gd name="connsiteY70" fmla="*/ 3359338 h 6858000"/>
              <a:gd name="connsiteX71" fmla="*/ 1005916 w 7885837"/>
              <a:gd name="connsiteY71" fmla="*/ 3336636 h 6858000"/>
              <a:gd name="connsiteX72" fmla="*/ 1005846 w 7885837"/>
              <a:gd name="connsiteY72" fmla="*/ 3335242 h 6858000"/>
              <a:gd name="connsiteX73" fmla="*/ 1010333 w 7885837"/>
              <a:gd name="connsiteY73" fmla="*/ 3334506 h 6858000"/>
              <a:gd name="connsiteX74" fmla="*/ 1013863 w 7885837"/>
              <a:gd name="connsiteY74" fmla="*/ 3330362 h 6858000"/>
              <a:gd name="connsiteX75" fmla="*/ 1017893 w 7885837"/>
              <a:gd name="connsiteY75" fmla="*/ 3316492 h 6858000"/>
              <a:gd name="connsiteX76" fmla="*/ 1018484 w 7885837"/>
              <a:gd name="connsiteY76" fmla="*/ 3310855 h 6858000"/>
              <a:gd name="connsiteX77" fmla="*/ 1021318 w 7885837"/>
              <a:gd name="connsiteY77" fmla="*/ 3303502 h 6858000"/>
              <a:gd name="connsiteX78" fmla="*/ 1021682 w 7885837"/>
              <a:gd name="connsiteY78" fmla="*/ 3303456 h 6858000"/>
              <a:gd name="connsiteX79" fmla="*/ 1023759 w 7885837"/>
              <a:gd name="connsiteY79" fmla="*/ 3296306 h 6858000"/>
              <a:gd name="connsiteX80" fmla="*/ 1030209 w 7885837"/>
              <a:gd name="connsiteY80" fmla="*/ 3259631 h 6858000"/>
              <a:gd name="connsiteX81" fmla="*/ 1075251 w 7885837"/>
              <a:gd name="connsiteY81" fmla="*/ 3227829 h 6858000"/>
              <a:gd name="connsiteX82" fmla="*/ 1087144 w 7885837"/>
              <a:gd name="connsiteY82" fmla="*/ 3211605 h 6858000"/>
              <a:gd name="connsiteX83" fmla="*/ 1095066 w 7885837"/>
              <a:gd name="connsiteY83" fmla="*/ 3203657 h 6858000"/>
              <a:gd name="connsiteX84" fmla="*/ 1096574 w 7885837"/>
              <a:gd name="connsiteY84" fmla="*/ 3203625 h 6858000"/>
              <a:gd name="connsiteX85" fmla="*/ 1105776 w 7885837"/>
              <a:gd name="connsiteY85" fmla="*/ 3164801 h 6858000"/>
              <a:gd name="connsiteX86" fmla="*/ 1106681 w 7885837"/>
              <a:gd name="connsiteY86" fmla="*/ 3140459 h 6858000"/>
              <a:gd name="connsiteX87" fmla="*/ 1108763 w 7885837"/>
              <a:gd name="connsiteY87" fmla="*/ 3128619 h 6858000"/>
              <a:gd name="connsiteX88" fmla="*/ 1106019 w 7885837"/>
              <a:gd name="connsiteY88" fmla="*/ 3123757 h 6858000"/>
              <a:gd name="connsiteX89" fmla="*/ 1110784 w 7885837"/>
              <a:gd name="connsiteY89" fmla="*/ 3107053 h 6858000"/>
              <a:gd name="connsiteX90" fmla="*/ 1112587 w 7885837"/>
              <a:gd name="connsiteY90" fmla="*/ 3105708 h 6858000"/>
              <a:gd name="connsiteX91" fmla="*/ 1111842 w 7885837"/>
              <a:gd name="connsiteY91" fmla="*/ 3089798 h 6858000"/>
              <a:gd name="connsiteX92" fmla="*/ 1105567 w 7885837"/>
              <a:gd name="connsiteY92" fmla="*/ 3073892 h 6858000"/>
              <a:gd name="connsiteX93" fmla="*/ 1163791 w 7885837"/>
              <a:gd name="connsiteY93" fmla="*/ 2939902 h 6858000"/>
              <a:gd name="connsiteX94" fmla="*/ 1164898 w 7885837"/>
              <a:gd name="connsiteY94" fmla="*/ 2801843 h 6858000"/>
              <a:gd name="connsiteX95" fmla="*/ 1197765 w 7885837"/>
              <a:gd name="connsiteY95" fmla="*/ 2729696 h 6858000"/>
              <a:gd name="connsiteX96" fmla="*/ 1241917 w 7885837"/>
              <a:gd name="connsiteY96" fmla="*/ 2682866 h 6858000"/>
              <a:gd name="connsiteX97" fmla="*/ 1290271 w 7885837"/>
              <a:gd name="connsiteY97" fmla="*/ 2526390 h 6858000"/>
              <a:gd name="connsiteX98" fmla="*/ 1316372 w 7885837"/>
              <a:gd name="connsiteY98" fmla="*/ 2483002 h 6858000"/>
              <a:gd name="connsiteX99" fmla="*/ 1315917 w 7885837"/>
              <a:gd name="connsiteY99" fmla="*/ 2434127 h 6858000"/>
              <a:gd name="connsiteX100" fmla="*/ 1330884 w 7885837"/>
              <a:gd name="connsiteY100" fmla="*/ 2420768 h 6858000"/>
              <a:gd name="connsiteX101" fmla="*/ 1333722 w 7885837"/>
              <a:gd name="connsiteY101" fmla="*/ 2418582 h 6858000"/>
              <a:gd name="connsiteX102" fmla="*/ 1339486 w 7885837"/>
              <a:gd name="connsiteY102" fmla="*/ 2407279 h 6858000"/>
              <a:gd name="connsiteX103" fmla="*/ 1348103 w 7885837"/>
              <a:gd name="connsiteY103" fmla="*/ 2407282 h 6858000"/>
              <a:gd name="connsiteX104" fmla="*/ 1361788 w 7885837"/>
              <a:gd name="connsiteY104" fmla="*/ 2392557 h 6858000"/>
              <a:gd name="connsiteX105" fmla="*/ 1370444 w 7885837"/>
              <a:gd name="connsiteY105" fmla="*/ 2370864 h 6858000"/>
              <a:gd name="connsiteX106" fmla="*/ 1428128 w 7885837"/>
              <a:gd name="connsiteY106" fmla="*/ 2202566 h 6858000"/>
              <a:gd name="connsiteX107" fmla="*/ 1444437 w 7885837"/>
              <a:gd name="connsiteY107" fmla="*/ 2182184 h 6858000"/>
              <a:gd name="connsiteX108" fmla="*/ 1462477 w 7885837"/>
              <a:gd name="connsiteY108" fmla="*/ 2151646 h 6858000"/>
              <a:gd name="connsiteX109" fmla="*/ 1506132 w 7885837"/>
              <a:gd name="connsiteY109" fmla="*/ 2025678 h 6858000"/>
              <a:gd name="connsiteX110" fmla="*/ 1514781 w 7885837"/>
              <a:gd name="connsiteY110" fmla="*/ 1908118 h 6858000"/>
              <a:gd name="connsiteX111" fmla="*/ 1524222 w 7885837"/>
              <a:gd name="connsiteY111" fmla="*/ 1721725 h 6858000"/>
              <a:gd name="connsiteX112" fmla="*/ 1524633 w 7885837"/>
              <a:gd name="connsiteY112" fmla="*/ 1690229 h 6858000"/>
              <a:gd name="connsiteX113" fmla="*/ 1534593 w 7885837"/>
              <a:gd name="connsiteY113" fmla="*/ 1664519 h 6858000"/>
              <a:gd name="connsiteX114" fmla="*/ 1545278 w 7885837"/>
              <a:gd name="connsiteY114" fmla="*/ 1659741 h 6858000"/>
              <a:gd name="connsiteX115" fmla="*/ 1547047 w 7885837"/>
              <a:gd name="connsiteY115" fmla="*/ 1642638 h 6858000"/>
              <a:gd name="connsiteX116" fmla="*/ 1549524 w 7885837"/>
              <a:gd name="connsiteY116" fmla="*/ 1638374 h 6858000"/>
              <a:gd name="connsiteX117" fmla="*/ 1537898 w 7885837"/>
              <a:gd name="connsiteY117" fmla="*/ 1553747 h 6858000"/>
              <a:gd name="connsiteX118" fmla="*/ 1549610 w 7885837"/>
              <a:gd name="connsiteY118" fmla="*/ 1485881 h 6858000"/>
              <a:gd name="connsiteX119" fmla="*/ 1530011 w 7885837"/>
              <a:gd name="connsiteY119" fmla="*/ 1219904 h 6858000"/>
              <a:gd name="connsiteX120" fmla="*/ 1516939 w 7885837"/>
              <a:gd name="connsiteY120" fmla="*/ 1079200 h 6858000"/>
              <a:gd name="connsiteX121" fmla="*/ 1509615 w 7885837"/>
              <a:gd name="connsiteY121" fmla="*/ 906926 h 6858000"/>
              <a:gd name="connsiteX122" fmla="*/ 1502685 w 7885837"/>
              <a:gd name="connsiteY122" fmla="*/ 693671 h 6858000"/>
              <a:gd name="connsiteX123" fmla="*/ 1494189 w 7885837"/>
              <a:gd name="connsiteY123" fmla="*/ 674509 h 6858000"/>
              <a:gd name="connsiteX124" fmla="*/ 1495786 w 7885837"/>
              <a:gd name="connsiteY124" fmla="*/ 671854 h 6858000"/>
              <a:gd name="connsiteX125" fmla="*/ 1493743 w 7885837"/>
              <a:gd name="connsiteY125" fmla="*/ 648655 h 6858000"/>
              <a:gd name="connsiteX126" fmla="*/ 1488025 w 7885837"/>
              <a:gd name="connsiteY126" fmla="*/ 644194 h 6858000"/>
              <a:gd name="connsiteX127" fmla="*/ 1484971 w 7885837"/>
              <a:gd name="connsiteY127" fmla="*/ 628473 h 6858000"/>
              <a:gd name="connsiteX128" fmla="*/ 1467436 w 7885837"/>
              <a:gd name="connsiteY128" fmla="*/ 545150 h 6858000"/>
              <a:gd name="connsiteX129" fmla="*/ 1469290 w 7885837"/>
              <a:gd name="connsiteY129" fmla="*/ 544275 h 6858000"/>
              <a:gd name="connsiteX130" fmla="*/ 1492499 w 7885837"/>
              <a:gd name="connsiteY130" fmla="*/ 466430 h 6858000"/>
              <a:gd name="connsiteX131" fmla="*/ 1513611 w 7885837"/>
              <a:gd name="connsiteY131" fmla="*/ 390714 h 6858000"/>
              <a:gd name="connsiteX132" fmla="*/ 1512784 w 7885837"/>
              <a:gd name="connsiteY132" fmla="*/ 380764 h 6858000"/>
              <a:gd name="connsiteX133" fmla="*/ 1446704 w 7885837"/>
              <a:gd name="connsiteY133" fmla="*/ 399555 h 6858000"/>
              <a:gd name="connsiteX134" fmla="*/ 1446719 w 7885837"/>
              <a:gd name="connsiteY134" fmla="*/ 382586 h 6858000"/>
              <a:gd name="connsiteX135" fmla="*/ 1435268 w 7885837"/>
              <a:gd name="connsiteY135" fmla="*/ 305471 h 6858000"/>
              <a:gd name="connsiteX136" fmla="*/ 1477673 w 7885837"/>
              <a:gd name="connsiteY136" fmla="*/ 211274 h 6858000"/>
              <a:gd name="connsiteX137" fmla="*/ 1485686 w 7885837"/>
              <a:gd name="connsiteY137" fmla="*/ 135477 h 6858000"/>
              <a:gd name="connsiteX138" fmla="*/ 1527285 w 7885837"/>
              <a:gd name="connsiteY138" fmla="*/ 35011 h 6858000"/>
              <a:gd name="connsiteX139" fmla="*/ 1530154 w 7885837"/>
              <a:gd name="connsiteY139" fmla="*/ 0 h 6858000"/>
              <a:gd name="connsiteX0" fmla="*/ 1624340 w 7980023"/>
              <a:gd name="connsiteY0" fmla="*/ 0 h 6858000"/>
              <a:gd name="connsiteX1" fmla="*/ 7980023 w 7980023"/>
              <a:gd name="connsiteY1" fmla="*/ 0 h 6858000"/>
              <a:gd name="connsiteX2" fmla="*/ 7980023 w 7980023"/>
              <a:gd name="connsiteY2" fmla="*/ 6858000 h 6858000"/>
              <a:gd name="connsiteX3" fmla="*/ 0 w 7980023"/>
              <a:gd name="connsiteY3" fmla="*/ 6858000 h 6858000"/>
              <a:gd name="connsiteX4" fmla="*/ 132132 w 7980023"/>
              <a:gd name="connsiteY4" fmla="*/ 6806542 h 6858000"/>
              <a:gd name="connsiteX5" fmla="*/ 137847 w 7980023"/>
              <a:gd name="connsiteY5" fmla="*/ 6810337 h 6858000"/>
              <a:gd name="connsiteX6" fmla="*/ 144704 w 7980023"/>
              <a:gd name="connsiteY6" fmla="*/ 6811393 h 6858000"/>
              <a:gd name="connsiteX7" fmla="*/ 94186 w 7980023"/>
              <a:gd name="connsiteY7" fmla="*/ 6801423 h 6858000"/>
              <a:gd name="connsiteX8" fmla="*/ 151420 w 7980023"/>
              <a:gd name="connsiteY8" fmla="*/ 6763669 h 6858000"/>
              <a:gd name="connsiteX9" fmla="*/ 151423 w 7980023"/>
              <a:gd name="connsiteY9" fmla="*/ 6695947 h 6858000"/>
              <a:gd name="connsiteX10" fmla="*/ 202725 w 7980023"/>
              <a:gd name="connsiteY10" fmla="*/ 6635929 h 6858000"/>
              <a:gd name="connsiteX11" fmla="*/ 285481 w 7980023"/>
              <a:gd name="connsiteY11" fmla="*/ 6615516 h 6858000"/>
              <a:gd name="connsiteX12" fmla="*/ 279539 w 7980023"/>
              <a:gd name="connsiteY12" fmla="*/ 6538422 h 6858000"/>
              <a:gd name="connsiteX13" fmla="*/ 315135 w 7980023"/>
              <a:gd name="connsiteY13" fmla="*/ 6464333 h 6858000"/>
              <a:gd name="connsiteX14" fmla="*/ 335508 w 7980023"/>
              <a:gd name="connsiteY14" fmla="*/ 6353596 h 6858000"/>
              <a:gd name="connsiteX15" fmla="*/ 345667 w 7980023"/>
              <a:gd name="connsiteY15" fmla="*/ 6282376 h 6858000"/>
              <a:gd name="connsiteX16" fmla="*/ 391637 w 7980023"/>
              <a:gd name="connsiteY16" fmla="*/ 6245603 h 6858000"/>
              <a:gd name="connsiteX17" fmla="*/ 402287 w 7980023"/>
              <a:gd name="connsiteY17" fmla="*/ 6231382 h 6858000"/>
              <a:gd name="connsiteX18" fmla="*/ 438736 w 7980023"/>
              <a:gd name="connsiteY18" fmla="*/ 6150483 h 6858000"/>
              <a:gd name="connsiteX19" fmla="*/ 474738 w 7980023"/>
              <a:gd name="connsiteY19" fmla="*/ 6135150 h 6858000"/>
              <a:gd name="connsiteX20" fmla="*/ 476247 w 7980023"/>
              <a:gd name="connsiteY20" fmla="*/ 6135117 h 6858000"/>
              <a:gd name="connsiteX21" fmla="*/ 461881 w 7980023"/>
              <a:gd name="connsiteY21" fmla="*/ 6094992 h 6858000"/>
              <a:gd name="connsiteX22" fmla="*/ 485909 w 7980023"/>
              <a:gd name="connsiteY22" fmla="*/ 6094804 h 6858000"/>
              <a:gd name="connsiteX23" fmla="*/ 487093 w 7980023"/>
              <a:gd name="connsiteY23" fmla="*/ 6069532 h 6858000"/>
              <a:gd name="connsiteX24" fmla="*/ 489317 w 7980023"/>
              <a:gd name="connsiteY24" fmla="*/ 6057240 h 6858000"/>
              <a:gd name="connsiteX25" fmla="*/ 486626 w 7980023"/>
              <a:gd name="connsiteY25" fmla="*/ 6052194 h 6858000"/>
              <a:gd name="connsiteX26" fmla="*/ 491590 w 7980023"/>
              <a:gd name="connsiteY26" fmla="*/ 6034848 h 6858000"/>
              <a:gd name="connsiteX27" fmla="*/ 492850 w 7980023"/>
              <a:gd name="connsiteY27" fmla="*/ 6016934 h 6858000"/>
              <a:gd name="connsiteX28" fmla="*/ 518320 w 7980023"/>
              <a:gd name="connsiteY28" fmla="*/ 5941839 h 6858000"/>
              <a:gd name="connsiteX29" fmla="*/ 541474 w 7980023"/>
              <a:gd name="connsiteY29" fmla="*/ 5769612 h 6858000"/>
              <a:gd name="connsiteX30" fmla="*/ 643760 w 7980023"/>
              <a:gd name="connsiteY30" fmla="*/ 5483024 h 6858000"/>
              <a:gd name="connsiteX31" fmla="*/ 704612 w 7980023"/>
              <a:gd name="connsiteY31" fmla="*/ 5386836 h 6858000"/>
              <a:gd name="connsiteX32" fmla="*/ 704722 w 7980023"/>
              <a:gd name="connsiteY32" fmla="*/ 5336094 h 6858000"/>
              <a:gd name="connsiteX33" fmla="*/ 719859 w 7980023"/>
              <a:gd name="connsiteY33" fmla="*/ 5322215 h 6858000"/>
              <a:gd name="connsiteX34" fmla="*/ 722724 w 7980023"/>
              <a:gd name="connsiteY34" fmla="*/ 5319945 h 6858000"/>
              <a:gd name="connsiteX35" fmla="*/ 728625 w 7980023"/>
              <a:gd name="connsiteY35" fmla="*/ 5308206 h 6858000"/>
              <a:gd name="connsiteX36" fmla="*/ 737251 w 7980023"/>
              <a:gd name="connsiteY36" fmla="*/ 5308204 h 6858000"/>
              <a:gd name="connsiteX37" fmla="*/ 744068 w 7980023"/>
              <a:gd name="connsiteY37" fmla="*/ 5244688 h 6858000"/>
              <a:gd name="connsiteX38" fmla="*/ 723007 w 7980023"/>
              <a:gd name="connsiteY38" fmla="*/ 5165945 h 6858000"/>
              <a:gd name="connsiteX39" fmla="*/ 727414 w 7980023"/>
              <a:gd name="connsiteY39" fmla="*/ 5124196 h 6858000"/>
              <a:gd name="connsiteX40" fmla="*/ 733886 w 7980023"/>
              <a:gd name="connsiteY40" fmla="*/ 5119497 h 6858000"/>
              <a:gd name="connsiteX41" fmla="*/ 717223 w 7980023"/>
              <a:gd name="connsiteY41" fmla="*/ 5056494 h 6858000"/>
              <a:gd name="connsiteX42" fmla="*/ 739127 w 7980023"/>
              <a:gd name="connsiteY42" fmla="*/ 4974868 h 6858000"/>
              <a:gd name="connsiteX43" fmla="*/ 763081 w 7980023"/>
              <a:gd name="connsiteY43" fmla="*/ 4914948 h 6858000"/>
              <a:gd name="connsiteX44" fmla="*/ 773305 w 7980023"/>
              <a:gd name="connsiteY44" fmla="*/ 4880631 h 6858000"/>
              <a:gd name="connsiteX45" fmla="*/ 793146 w 7980023"/>
              <a:gd name="connsiteY45" fmla="*/ 4790628 h 6858000"/>
              <a:gd name="connsiteX46" fmla="*/ 799802 w 7980023"/>
              <a:gd name="connsiteY46" fmla="*/ 4679718 h 6858000"/>
              <a:gd name="connsiteX47" fmla="*/ 825430 w 7980023"/>
              <a:gd name="connsiteY47" fmla="*/ 4557310 h 6858000"/>
              <a:gd name="connsiteX48" fmla="*/ 840410 w 7980023"/>
              <a:gd name="connsiteY48" fmla="*/ 4508412 h 6858000"/>
              <a:gd name="connsiteX49" fmla="*/ 845542 w 7980023"/>
              <a:gd name="connsiteY49" fmla="*/ 4391240 h 6858000"/>
              <a:gd name="connsiteX50" fmla="*/ 852182 w 7980023"/>
              <a:gd name="connsiteY50" fmla="*/ 4174996 h 6858000"/>
              <a:gd name="connsiteX51" fmla="*/ 863579 w 7980023"/>
              <a:gd name="connsiteY51" fmla="*/ 4078684 h 6858000"/>
              <a:gd name="connsiteX52" fmla="*/ 887954 w 7980023"/>
              <a:gd name="connsiteY52" fmla="*/ 3934323 h 6858000"/>
              <a:gd name="connsiteX53" fmla="*/ 877947 w 7980023"/>
              <a:gd name="connsiteY53" fmla="*/ 3921099 h 6858000"/>
              <a:gd name="connsiteX54" fmla="*/ 873349 w 7980023"/>
              <a:gd name="connsiteY54" fmla="*/ 3906233 h 6858000"/>
              <a:gd name="connsiteX55" fmla="*/ 874786 w 7980023"/>
              <a:gd name="connsiteY55" fmla="*/ 3904422 h 6858000"/>
              <a:gd name="connsiteX56" fmla="*/ 875386 w 7980023"/>
              <a:gd name="connsiteY56" fmla="*/ 3887163 h 6858000"/>
              <a:gd name="connsiteX57" fmla="*/ 871518 w 7980023"/>
              <a:gd name="connsiteY57" fmla="*/ 3883366 h 6858000"/>
              <a:gd name="connsiteX58" fmla="*/ 865200 w 7980023"/>
              <a:gd name="connsiteY58" fmla="*/ 3808615 h 6858000"/>
              <a:gd name="connsiteX59" fmla="*/ 890414 w 7980023"/>
              <a:gd name="connsiteY59" fmla="*/ 3801218 h 6858000"/>
              <a:gd name="connsiteX60" fmla="*/ 916505 w 7980023"/>
              <a:gd name="connsiteY60" fmla="*/ 3735794 h 6858000"/>
              <a:gd name="connsiteX61" fmla="*/ 913893 w 7980023"/>
              <a:gd name="connsiteY61" fmla="*/ 3699097 h 6858000"/>
              <a:gd name="connsiteX62" fmla="*/ 914187 w 7980023"/>
              <a:gd name="connsiteY62" fmla="*/ 3691697 h 6858000"/>
              <a:gd name="connsiteX63" fmla="*/ 914531 w 7980023"/>
              <a:gd name="connsiteY63" fmla="*/ 3691546 h 6858000"/>
              <a:gd name="connsiteX64" fmla="*/ 915517 w 7980023"/>
              <a:gd name="connsiteY64" fmla="*/ 3683730 h 6858000"/>
              <a:gd name="connsiteX65" fmla="*/ 914724 w 7980023"/>
              <a:gd name="connsiteY65" fmla="*/ 3678210 h 6858000"/>
              <a:gd name="connsiteX66" fmla="*/ 961701 w 7980023"/>
              <a:gd name="connsiteY66" fmla="*/ 3622140 h 6858000"/>
              <a:gd name="connsiteX67" fmla="*/ 1003428 w 7980023"/>
              <a:gd name="connsiteY67" fmla="*/ 3534890 h 6858000"/>
              <a:gd name="connsiteX68" fmla="*/ 1040894 w 7980023"/>
              <a:gd name="connsiteY68" fmla="*/ 3446748 h 6858000"/>
              <a:gd name="connsiteX69" fmla="*/ 1052591 w 7980023"/>
              <a:gd name="connsiteY69" fmla="*/ 3413985 h 6858000"/>
              <a:gd name="connsiteX70" fmla="*/ 1081677 w 7980023"/>
              <a:gd name="connsiteY70" fmla="*/ 3359338 h 6858000"/>
              <a:gd name="connsiteX71" fmla="*/ 1100102 w 7980023"/>
              <a:gd name="connsiteY71" fmla="*/ 3336636 h 6858000"/>
              <a:gd name="connsiteX72" fmla="*/ 1100032 w 7980023"/>
              <a:gd name="connsiteY72" fmla="*/ 3335242 h 6858000"/>
              <a:gd name="connsiteX73" fmla="*/ 1104519 w 7980023"/>
              <a:gd name="connsiteY73" fmla="*/ 3334506 h 6858000"/>
              <a:gd name="connsiteX74" fmla="*/ 1108049 w 7980023"/>
              <a:gd name="connsiteY74" fmla="*/ 3330362 h 6858000"/>
              <a:gd name="connsiteX75" fmla="*/ 1112079 w 7980023"/>
              <a:gd name="connsiteY75" fmla="*/ 3316492 h 6858000"/>
              <a:gd name="connsiteX76" fmla="*/ 1112670 w 7980023"/>
              <a:gd name="connsiteY76" fmla="*/ 3310855 h 6858000"/>
              <a:gd name="connsiteX77" fmla="*/ 1115504 w 7980023"/>
              <a:gd name="connsiteY77" fmla="*/ 3303502 h 6858000"/>
              <a:gd name="connsiteX78" fmla="*/ 1115868 w 7980023"/>
              <a:gd name="connsiteY78" fmla="*/ 3303456 h 6858000"/>
              <a:gd name="connsiteX79" fmla="*/ 1117945 w 7980023"/>
              <a:gd name="connsiteY79" fmla="*/ 3296306 h 6858000"/>
              <a:gd name="connsiteX80" fmla="*/ 1124395 w 7980023"/>
              <a:gd name="connsiteY80" fmla="*/ 3259631 h 6858000"/>
              <a:gd name="connsiteX81" fmla="*/ 1169437 w 7980023"/>
              <a:gd name="connsiteY81" fmla="*/ 3227829 h 6858000"/>
              <a:gd name="connsiteX82" fmla="*/ 1181330 w 7980023"/>
              <a:gd name="connsiteY82" fmla="*/ 3211605 h 6858000"/>
              <a:gd name="connsiteX83" fmla="*/ 1189252 w 7980023"/>
              <a:gd name="connsiteY83" fmla="*/ 3203657 h 6858000"/>
              <a:gd name="connsiteX84" fmla="*/ 1190760 w 7980023"/>
              <a:gd name="connsiteY84" fmla="*/ 3203625 h 6858000"/>
              <a:gd name="connsiteX85" fmla="*/ 1199962 w 7980023"/>
              <a:gd name="connsiteY85" fmla="*/ 3164801 h 6858000"/>
              <a:gd name="connsiteX86" fmla="*/ 1200867 w 7980023"/>
              <a:gd name="connsiteY86" fmla="*/ 3140459 h 6858000"/>
              <a:gd name="connsiteX87" fmla="*/ 1202949 w 7980023"/>
              <a:gd name="connsiteY87" fmla="*/ 3128619 h 6858000"/>
              <a:gd name="connsiteX88" fmla="*/ 1200205 w 7980023"/>
              <a:gd name="connsiteY88" fmla="*/ 3123757 h 6858000"/>
              <a:gd name="connsiteX89" fmla="*/ 1204970 w 7980023"/>
              <a:gd name="connsiteY89" fmla="*/ 3107053 h 6858000"/>
              <a:gd name="connsiteX90" fmla="*/ 1206773 w 7980023"/>
              <a:gd name="connsiteY90" fmla="*/ 3105708 h 6858000"/>
              <a:gd name="connsiteX91" fmla="*/ 1206028 w 7980023"/>
              <a:gd name="connsiteY91" fmla="*/ 3089798 h 6858000"/>
              <a:gd name="connsiteX92" fmla="*/ 1199753 w 7980023"/>
              <a:gd name="connsiteY92" fmla="*/ 3073892 h 6858000"/>
              <a:gd name="connsiteX93" fmla="*/ 1257977 w 7980023"/>
              <a:gd name="connsiteY93" fmla="*/ 2939902 h 6858000"/>
              <a:gd name="connsiteX94" fmla="*/ 1259084 w 7980023"/>
              <a:gd name="connsiteY94" fmla="*/ 2801843 h 6858000"/>
              <a:gd name="connsiteX95" fmla="*/ 1291951 w 7980023"/>
              <a:gd name="connsiteY95" fmla="*/ 2729696 h 6858000"/>
              <a:gd name="connsiteX96" fmla="*/ 1336103 w 7980023"/>
              <a:gd name="connsiteY96" fmla="*/ 2682866 h 6858000"/>
              <a:gd name="connsiteX97" fmla="*/ 1384457 w 7980023"/>
              <a:gd name="connsiteY97" fmla="*/ 2526390 h 6858000"/>
              <a:gd name="connsiteX98" fmla="*/ 1410558 w 7980023"/>
              <a:gd name="connsiteY98" fmla="*/ 2483002 h 6858000"/>
              <a:gd name="connsiteX99" fmla="*/ 1410103 w 7980023"/>
              <a:gd name="connsiteY99" fmla="*/ 2434127 h 6858000"/>
              <a:gd name="connsiteX100" fmla="*/ 1425070 w 7980023"/>
              <a:gd name="connsiteY100" fmla="*/ 2420768 h 6858000"/>
              <a:gd name="connsiteX101" fmla="*/ 1427908 w 7980023"/>
              <a:gd name="connsiteY101" fmla="*/ 2418582 h 6858000"/>
              <a:gd name="connsiteX102" fmla="*/ 1433672 w 7980023"/>
              <a:gd name="connsiteY102" fmla="*/ 2407279 h 6858000"/>
              <a:gd name="connsiteX103" fmla="*/ 1442289 w 7980023"/>
              <a:gd name="connsiteY103" fmla="*/ 2407282 h 6858000"/>
              <a:gd name="connsiteX104" fmla="*/ 1455974 w 7980023"/>
              <a:gd name="connsiteY104" fmla="*/ 2392557 h 6858000"/>
              <a:gd name="connsiteX105" fmla="*/ 1464630 w 7980023"/>
              <a:gd name="connsiteY105" fmla="*/ 2370864 h 6858000"/>
              <a:gd name="connsiteX106" fmla="*/ 1522314 w 7980023"/>
              <a:gd name="connsiteY106" fmla="*/ 2202566 h 6858000"/>
              <a:gd name="connsiteX107" fmla="*/ 1538623 w 7980023"/>
              <a:gd name="connsiteY107" fmla="*/ 2182184 h 6858000"/>
              <a:gd name="connsiteX108" fmla="*/ 1556663 w 7980023"/>
              <a:gd name="connsiteY108" fmla="*/ 2151646 h 6858000"/>
              <a:gd name="connsiteX109" fmla="*/ 1600318 w 7980023"/>
              <a:gd name="connsiteY109" fmla="*/ 2025678 h 6858000"/>
              <a:gd name="connsiteX110" fmla="*/ 1608967 w 7980023"/>
              <a:gd name="connsiteY110" fmla="*/ 1908118 h 6858000"/>
              <a:gd name="connsiteX111" fmla="*/ 1618408 w 7980023"/>
              <a:gd name="connsiteY111" fmla="*/ 1721725 h 6858000"/>
              <a:gd name="connsiteX112" fmla="*/ 1618819 w 7980023"/>
              <a:gd name="connsiteY112" fmla="*/ 1690229 h 6858000"/>
              <a:gd name="connsiteX113" fmla="*/ 1628779 w 7980023"/>
              <a:gd name="connsiteY113" fmla="*/ 1664519 h 6858000"/>
              <a:gd name="connsiteX114" fmla="*/ 1639464 w 7980023"/>
              <a:gd name="connsiteY114" fmla="*/ 1659741 h 6858000"/>
              <a:gd name="connsiteX115" fmla="*/ 1641233 w 7980023"/>
              <a:gd name="connsiteY115" fmla="*/ 1642638 h 6858000"/>
              <a:gd name="connsiteX116" fmla="*/ 1643710 w 7980023"/>
              <a:gd name="connsiteY116" fmla="*/ 1638374 h 6858000"/>
              <a:gd name="connsiteX117" fmla="*/ 1632084 w 7980023"/>
              <a:gd name="connsiteY117" fmla="*/ 1553747 h 6858000"/>
              <a:gd name="connsiteX118" fmla="*/ 1643796 w 7980023"/>
              <a:gd name="connsiteY118" fmla="*/ 1485881 h 6858000"/>
              <a:gd name="connsiteX119" fmla="*/ 1624197 w 7980023"/>
              <a:gd name="connsiteY119" fmla="*/ 1219904 h 6858000"/>
              <a:gd name="connsiteX120" fmla="*/ 1611125 w 7980023"/>
              <a:gd name="connsiteY120" fmla="*/ 1079200 h 6858000"/>
              <a:gd name="connsiteX121" fmla="*/ 1603801 w 7980023"/>
              <a:gd name="connsiteY121" fmla="*/ 906926 h 6858000"/>
              <a:gd name="connsiteX122" fmla="*/ 1596871 w 7980023"/>
              <a:gd name="connsiteY122" fmla="*/ 693671 h 6858000"/>
              <a:gd name="connsiteX123" fmla="*/ 1588375 w 7980023"/>
              <a:gd name="connsiteY123" fmla="*/ 674509 h 6858000"/>
              <a:gd name="connsiteX124" fmla="*/ 1589972 w 7980023"/>
              <a:gd name="connsiteY124" fmla="*/ 671854 h 6858000"/>
              <a:gd name="connsiteX125" fmla="*/ 1587929 w 7980023"/>
              <a:gd name="connsiteY125" fmla="*/ 648655 h 6858000"/>
              <a:gd name="connsiteX126" fmla="*/ 1582211 w 7980023"/>
              <a:gd name="connsiteY126" fmla="*/ 644194 h 6858000"/>
              <a:gd name="connsiteX127" fmla="*/ 1579157 w 7980023"/>
              <a:gd name="connsiteY127" fmla="*/ 628473 h 6858000"/>
              <a:gd name="connsiteX128" fmla="*/ 1561622 w 7980023"/>
              <a:gd name="connsiteY128" fmla="*/ 545150 h 6858000"/>
              <a:gd name="connsiteX129" fmla="*/ 1563476 w 7980023"/>
              <a:gd name="connsiteY129" fmla="*/ 544275 h 6858000"/>
              <a:gd name="connsiteX130" fmla="*/ 1586685 w 7980023"/>
              <a:gd name="connsiteY130" fmla="*/ 466430 h 6858000"/>
              <a:gd name="connsiteX131" fmla="*/ 1607797 w 7980023"/>
              <a:gd name="connsiteY131" fmla="*/ 390714 h 6858000"/>
              <a:gd name="connsiteX132" fmla="*/ 1606970 w 7980023"/>
              <a:gd name="connsiteY132" fmla="*/ 380764 h 6858000"/>
              <a:gd name="connsiteX133" fmla="*/ 1540890 w 7980023"/>
              <a:gd name="connsiteY133" fmla="*/ 399555 h 6858000"/>
              <a:gd name="connsiteX134" fmla="*/ 1540905 w 7980023"/>
              <a:gd name="connsiteY134" fmla="*/ 382586 h 6858000"/>
              <a:gd name="connsiteX135" fmla="*/ 1529454 w 7980023"/>
              <a:gd name="connsiteY135" fmla="*/ 305471 h 6858000"/>
              <a:gd name="connsiteX136" fmla="*/ 1571859 w 7980023"/>
              <a:gd name="connsiteY136" fmla="*/ 211274 h 6858000"/>
              <a:gd name="connsiteX137" fmla="*/ 1579872 w 7980023"/>
              <a:gd name="connsiteY137" fmla="*/ 135477 h 6858000"/>
              <a:gd name="connsiteX138" fmla="*/ 1621471 w 7980023"/>
              <a:gd name="connsiteY138" fmla="*/ 35011 h 6858000"/>
              <a:gd name="connsiteX139" fmla="*/ 1624340 w 7980023"/>
              <a:gd name="connsiteY139" fmla="*/ 0 h 6858000"/>
              <a:gd name="connsiteX0" fmla="*/ 1624340 w 7980023"/>
              <a:gd name="connsiteY0" fmla="*/ 0 h 6858000"/>
              <a:gd name="connsiteX1" fmla="*/ 7980023 w 7980023"/>
              <a:gd name="connsiteY1" fmla="*/ 0 h 6858000"/>
              <a:gd name="connsiteX2" fmla="*/ 7980023 w 7980023"/>
              <a:gd name="connsiteY2" fmla="*/ 6858000 h 6858000"/>
              <a:gd name="connsiteX3" fmla="*/ 0 w 7980023"/>
              <a:gd name="connsiteY3" fmla="*/ 6858000 h 6858000"/>
              <a:gd name="connsiteX4" fmla="*/ 132132 w 7980023"/>
              <a:gd name="connsiteY4" fmla="*/ 6806542 h 6858000"/>
              <a:gd name="connsiteX5" fmla="*/ 137847 w 7980023"/>
              <a:gd name="connsiteY5" fmla="*/ 6810337 h 6858000"/>
              <a:gd name="connsiteX6" fmla="*/ 144704 w 7980023"/>
              <a:gd name="connsiteY6" fmla="*/ 6811393 h 6858000"/>
              <a:gd name="connsiteX7" fmla="*/ 70391 w 7980023"/>
              <a:gd name="connsiteY7" fmla="*/ 6764316 h 6858000"/>
              <a:gd name="connsiteX8" fmla="*/ 151420 w 7980023"/>
              <a:gd name="connsiteY8" fmla="*/ 6763669 h 6858000"/>
              <a:gd name="connsiteX9" fmla="*/ 151423 w 7980023"/>
              <a:gd name="connsiteY9" fmla="*/ 6695947 h 6858000"/>
              <a:gd name="connsiteX10" fmla="*/ 202725 w 7980023"/>
              <a:gd name="connsiteY10" fmla="*/ 6635929 h 6858000"/>
              <a:gd name="connsiteX11" fmla="*/ 285481 w 7980023"/>
              <a:gd name="connsiteY11" fmla="*/ 6615516 h 6858000"/>
              <a:gd name="connsiteX12" fmla="*/ 279539 w 7980023"/>
              <a:gd name="connsiteY12" fmla="*/ 6538422 h 6858000"/>
              <a:gd name="connsiteX13" fmla="*/ 315135 w 7980023"/>
              <a:gd name="connsiteY13" fmla="*/ 6464333 h 6858000"/>
              <a:gd name="connsiteX14" fmla="*/ 335508 w 7980023"/>
              <a:gd name="connsiteY14" fmla="*/ 6353596 h 6858000"/>
              <a:gd name="connsiteX15" fmla="*/ 345667 w 7980023"/>
              <a:gd name="connsiteY15" fmla="*/ 6282376 h 6858000"/>
              <a:gd name="connsiteX16" fmla="*/ 391637 w 7980023"/>
              <a:gd name="connsiteY16" fmla="*/ 6245603 h 6858000"/>
              <a:gd name="connsiteX17" fmla="*/ 402287 w 7980023"/>
              <a:gd name="connsiteY17" fmla="*/ 6231382 h 6858000"/>
              <a:gd name="connsiteX18" fmla="*/ 438736 w 7980023"/>
              <a:gd name="connsiteY18" fmla="*/ 6150483 h 6858000"/>
              <a:gd name="connsiteX19" fmla="*/ 474738 w 7980023"/>
              <a:gd name="connsiteY19" fmla="*/ 6135150 h 6858000"/>
              <a:gd name="connsiteX20" fmla="*/ 476247 w 7980023"/>
              <a:gd name="connsiteY20" fmla="*/ 6135117 h 6858000"/>
              <a:gd name="connsiteX21" fmla="*/ 461881 w 7980023"/>
              <a:gd name="connsiteY21" fmla="*/ 6094992 h 6858000"/>
              <a:gd name="connsiteX22" fmla="*/ 485909 w 7980023"/>
              <a:gd name="connsiteY22" fmla="*/ 6094804 h 6858000"/>
              <a:gd name="connsiteX23" fmla="*/ 487093 w 7980023"/>
              <a:gd name="connsiteY23" fmla="*/ 6069532 h 6858000"/>
              <a:gd name="connsiteX24" fmla="*/ 489317 w 7980023"/>
              <a:gd name="connsiteY24" fmla="*/ 6057240 h 6858000"/>
              <a:gd name="connsiteX25" fmla="*/ 486626 w 7980023"/>
              <a:gd name="connsiteY25" fmla="*/ 6052194 h 6858000"/>
              <a:gd name="connsiteX26" fmla="*/ 491590 w 7980023"/>
              <a:gd name="connsiteY26" fmla="*/ 6034848 h 6858000"/>
              <a:gd name="connsiteX27" fmla="*/ 492850 w 7980023"/>
              <a:gd name="connsiteY27" fmla="*/ 6016934 h 6858000"/>
              <a:gd name="connsiteX28" fmla="*/ 518320 w 7980023"/>
              <a:gd name="connsiteY28" fmla="*/ 5941839 h 6858000"/>
              <a:gd name="connsiteX29" fmla="*/ 541474 w 7980023"/>
              <a:gd name="connsiteY29" fmla="*/ 5769612 h 6858000"/>
              <a:gd name="connsiteX30" fmla="*/ 643760 w 7980023"/>
              <a:gd name="connsiteY30" fmla="*/ 5483024 h 6858000"/>
              <a:gd name="connsiteX31" fmla="*/ 704612 w 7980023"/>
              <a:gd name="connsiteY31" fmla="*/ 5386836 h 6858000"/>
              <a:gd name="connsiteX32" fmla="*/ 704722 w 7980023"/>
              <a:gd name="connsiteY32" fmla="*/ 5336094 h 6858000"/>
              <a:gd name="connsiteX33" fmla="*/ 719859 w 7980023"/>
              <a:gd name="connsiteY33" fmla="*/ 5322215 h 6858000"/>
              <a:gd name="connsiteX34" fmla="*/ 722724 w 7980023"/>
              <a:gd name="connsiteY34" fmla="*/ 5319945 h 6858000"/>
              <a:gd name="connsiteX35" fmla="*/ 728625 w 7980023"/>
              <a:gd name="connsiteY35" fmla="*/ 5308206 h 6858000"/>
              <a:gd name="connsiteX36" fmla="*/ 737251 w 7980023"/>
              <a:gd name="connsiteY36" fmla="*/ 5308204 h 6858000"/>
              <a:gd name="connsiteX37" fmla="*/ 744068 w 7980023"/>
              <a:gd name="connsiteY37" fmla="*/ 5244688 h 6858000"/>
              <a:gd name="connsiteX38" fmla="*/ 723007 w 7980023"/>
              <a:gd name="connsiteY38" fmla="*/ 5165945 h 6858000"/>
              <a:gd name="connsiteX39" fmla="*/ 727414 w 7980023"/>
              <a:gd name="connsiteY39" fmla="*/ 5124196 h 6858000"/>
              <a:gd name="connsiteX40" fmla="*/ 733886 w 7980023"/>
              <a:gd name="connsiteY40" fmla="*/ 5119497 h 6858000"/>
              <a:gd name="connsiteX41" fmla="*/ 717223 w 7980023"/>
              <a:gd name="connsiteY41" fmla="*/ 5056494 h 6858000"/>
              <a:gd name="connsiteX42" fmla="*/ 739127 w 7980023"/>
              <a:gd name="connsiteY42" fmla="*/ 4974868 h 6858000"/>
              <a:gd name="connsiteX43" fmla="*/ 763081 w 7980023"/>
              <a:gd name="connsiteY43" fmla="*/ 4914948 h 6858000"/>
              <a:gd name="connsiteX44" fmla="*/ 773305 w 7980023"/>
              <a:gd name="connsiteY44" fmla="*/ 4880631 h 6858000"/>
              <a:gd name="connsiteX45" fmla="*/ 793146 w 7980023"/>
              <a:gd name="connsiteY45" fmla="*/ 4790628 h 6858000"/>
              <a:gd name="connsiteX46" fmla="*/ 799802 w 7980023"/>
              <a:gd name="connsiteY46" fmla="*/ 4679718 h 6858000"/>
              <a:gd name="connsiteX47" fmla="*/ 825430 w 7980023"/>
              <a:gd name="connsiteY47" fmla="*/ 4557310 h 6858000"/>
              <a:gd name="connsiteX48" fmla="*/ 840410 w 7980023"/>
              <a:gd name="connsiteY48" fmla="*/ 4508412 h 6858000"/>
              <a:gd name="connsiteX49" fmla="*/ 845542 w 7980023"/>
              <a:gd name="connsiteY49" fmla="*/ 4391240 h 6858000"/>
              <a:gd name="connsiteX50" fmla="*/ 852182 w 7980023"/>
              <a:gd name="connsiteY50" fmla="*/ 4174996 h 6858000"/>
              <a:gd name="connsiteX51" fmla="*/ 863579 w 7980023"/>
              <a:gd name="connsiteY51" fmla="*/ 4078684 h 6858000"/>
              <a:gd name="connsiteX52" fmla="*/ 887954 w 7980023"/>
              <a:gd name="connsiteY52" fmla="*/ 3934323 h 6858000"/>
              <a:gd name="connsiteX53" fmla="*/ 877947 w 7980023"/>
              <a:gd name="connsiteY53" fmla="*/ 3921099 h 6858000"/>
              <a:gd name="connsiteX54" fmla="*/ 873349 w 7980023"/>
              <a:gd name="connsiteY54" fmla="*/ 3906233 h 6858000"/>
              <a:gd name="connsiteX55" fmla="*/ 874786 w 7980023"/>
              <a:gd name="connsiteY55" fmla="*/ 3904422 h 6858000"/>
              <a:gd name="connsiteX56" fmla="*/ 875386 w 7980023"/>
              <a:gd name="connsiteY56" fmla="*/ 3887163 h 6858000"/>
              <a:gd name="connsiteX57" fmla="*/ 871518 w 7980023"/>
              <a:gd name="connsiteY57" fmla="*/ 3883366 h 6858000"/>
              <a:gd name="connsiteX58" fmla="*/ 865200 w 7980023"/>
              <a:gd name="connsiteY58" fmla="*/ 3808615 h 6858000"/>
              <a:gd name="connsiteX59" fmla="*/ 890414 w 7980023"/>
              <a:gd name="connsiteY59" fmla="*/ 3801218 h 6858000"/>
              <a:gd name="connsiteX60" fmla="*/ 916505 w 7980023"/>
              <a:gd name="connsiteY60" fmla="*/ 3735794 h 6858000"/>
              <a:gd name="connsiteX61" fmla="*/ 913893 w 7980023"/>
              <a:gd name="connsiteY61" fmla="*/ 3699097 h 6858000"/>
              <a:gd name="connsiteX62" fmla="*/ 914187 w 7980023"/>
              <a:gd name="connsiteY62" fmla="*/ 3691697 h 6858000"/>
              <a:gd name="connsiteX63" fmla="*/ 914531 w 7980023"/>
              <a:gd name="connsiteY63" fmla="*/ 3691546 h 6858000"/>
              <a:gd name="connsiteX64" fmla="*/ 915517 w 7980023"/>
              <a:gd name="connsiteY64" fmla="*/ 3683730 h 6858000"/>
              <a:gd name="connsiteX65" fmla="*/ 914724 w 7980023"/>
              <a:gd name="connsiteY65" fmla="*/ 3678210 h 6858000"/>
              <a:gd name="connsiteX66" fmla="*/ 961701 w 7980023"/>
              <a:gd name="connsiteY66" fmla="*/ 3622140 h 6858000"/>
              <a:gd name="connsiteX67" fmla="*/ 1003428 w 7980023"/>
              <a:gd name="connsiteY67" fmla="*/ 3534890 h 6858000"/>
              <a:gd name="connsiteX68" fmla="*/ 1040894 w 7980023"/>
              <a:gd name="connsiteY68" fmla="*/ 3446748 h 6858000"/>
              <a:gd name="connsiteX69" fmla="*/ 1052591 w 7980023"/>
              <a:gd name="connsiteY69" fmla="*/ 3413985 h 6858000"/>
              <a:gd name="connsiteX70" fmla="*/ 1081677 w 7980023"/>
              <a:gd name="connsiteY70" fmla="*/ 3359338 h 6858000"/>
              <a:gd name="connsiteX71" fmla="*/ 1100102 w 7980023"/>
              <a:gd name="connsiteY71" fmla="*/ 3336636 h 6858000"/>
              <a:gd name="connsiteX72" fmla="*/ 1100032 w 7980023"/>
              <a:gd name="connsiteY72" fmla="*/ 3335242 h 6858000"/>
              <a:gd name="connsiteX73" fmla="*/ 1104519 w 7980023"/>
              <a:gd name="connsiteY73" fmla="*/ 3334506 h 6858000"/>
              <a:gd name="connsiteX74" fmla="*/ 1108049 w 7980023"/>
              <a:gd name="connsiteY74" fmla="*/ 3330362 h 6858000"/>
              <a:gd name="connsiteX75" fmla="*/ 1112079 w 7980023"/>
              <a:gd name="connsiteY75" fmla="*/ 3316492 h 6858000"/>
              <a:gd name="connsiteX76" fmla="*/ 1112670 w 7980023"/>
              <a:gd name="connsiteY76" fmla="*/ 3310855 h 6858000"/>
              <a:gd name="connsiteX77" fmla="*/ 1115504 w 7980023"/>
              <a:gd name="connsiteY77" fmla="*/ 3303502 h 6858000"/>
              <a:gd name="connsiteX78" fmla="*/ 1115868 w 7980023"/>
              <a:gd name="connsiteY78" fmla="*/ 3303456 h 6858000"/>
              <a:gd name="connsiteX79" fmla="*/ 1117945 w 7980023"/>
              <a:gd name="connsiteY79" fmla="*/ 3296306 h 6858000"/>
              <a:gd name="connsiteX80" fmla="*/ 1124395 w 7980023"/>
              <a:gd name="connsiteY80" fmla="*/ 3259631 h 6858000"/>
              <a:gd name="connsiteX81" fmla="*/ 1169437 w 7980023"/>
              <a:gd name="connsiteY81" fmla="*/ 3227829 h 6858000"/>
              <a:gd name="connsiteX82" fmla="*/ 1181330 w 7980023"/>
              <a:gd name="connsiteY82" fmla="*/ 3211605 h 6858000"/>
              <a:gd name="connsiteX83" fmla="*/ 1189252 w 7980023"/>
              <a:gd name="connsiteY83" fmla="*/ 3203657 h 6858000"/>
              <a:gd name="connsiteX84" fmla="*/ 1190760 w 7980023"/>
              <a:gd name="connsiteY84" fmla="*/ 3203625 h 6858000"/>
              <a:gd name="connsiteX85" fmla="*/ 1199962 w 7980023"/>
              <a:gd name="connsiteY85" fmla="*/ 3164801 h 6858000"/>
              <a:gd name="connsiteX86" fmla="*/ 1200867 w 7980023"/>
              <a:gd name="connsiteY86" fmla="*/ 3140459 h 6858000"/>
              <a:gd name="connsiteX87" fmla="*/ 1202949 w 7980023"/>
              <a:gd name="connsiteY87" fmla="*/ 3128619 h 6858000"/>
              <a:gd name="connsiteX88" fmla="*/ 1200205 w 7980023"/>
              <a:gd name="connsiteY88" fmla="*/ 3123757 h 6858000"/>
              <a:gd name="connsiteX89" fmla="*/ 1204970 w 7980023"/>
              <a:gd name="connsiteY89" fmla="*/ 3107053 h 6858000"/>
              <a:gd name="connsiteX90" fmla="*/ 1206773 w 7980023"/>
              <a:gd name="connsiteY90" fmla="*/ 3105708 h 6858000"/>
              <a:gd name="connsiteX91" fmla="*/ 1206028 w 7980023"/>
              <a:gd name="connsiteY91" fmla="*/ 3089798 h 6858000"/>
              <a:gd name="connsiteX92" fmla="*/ 1199753 w 7980023"/>
              <a:gd name="connsiteY92" fmla="*/ 3073892 h 6858000"/>
              <a:gd name="connsiteX93" fmla="*/ 1257977 w 7980023"/>
              <a:gd name="connsiteY93" fmla="*/ 2939902 h 6858000"/>
              <a:gd name="connsiteX94" fmla="*/ 1259084 w 7980023"/>
              <a:gd name="connsiteY94" fmla="*/ 2801843 h 6858000"/>
              <a:gd name="connsiteX95" fmla="*/ 1291951 w 7980023"/>
              <a:gd name="connsiteY95" fmla="*/ 2729696 h 6858000"/>
              <a:gd name="connsiteX96" fmla="*/ 1336103 w 7980023"/>
              <a:gd name="connsiteY96" fmla="*/ 2682866 h 6858000"/>
              <a:gd name="connsiteX97" fmla="*/ 1384457 w 7980023"/>
              <a:gd name="connsiteY97" fmla="*/ 2526390 h 6858000"/>
              <a:gd name="connsiteX98" fmla="*/ 1410558 w 7980023"/>
              <a:gd name="connsiteY98" fmla="*/ 2483002 h 6858000"/>
              <a:gd name="connsiteX99" fmla="*/ 1410103 w 7980023"/>
              <a:gd name="connsiteY99" fmla="*/ 2434127 h 6858000"/>
              <a:gd name="connsiteX100" fmla="*/ 1425070 w 7980023"/>
              <a:gd name="connsiteY100" fmla="*/ 2420768 h 6858000"/>
              <a:gd name="connsiteX101" fmla="*/ 1427908 w 7980023"/>
              <a:gd name="connsiteY101" fmla="*/ 2418582 h 6858000"/>
              <a:gd name="connsiteX102" fmla="*/ 1433672 w 7980023"/>
              <a:gd name="connsiteY102" fmla="*/ 2407279 h 6858000"/>
              <a:gd name="connsiteX103" fmla="*/ 1442289 w 7980023"/>
              <a:gd name="connsiteY103" fmla="*/ 2407282 h 6858000"/>
              <a:gd name="connsiteX104" fmla="*/ 1455974 w 7980023"/>
              <a:gd name="connsiteY104" fmla="*/ 2392557 h 6858000"/>
              <a:gd name="connsiteX105" fmla="*/ 1464630 w 7980023"/>
              <a:gd name="connsiteY105" fmla="*/ 2370864 h 6858000"/>
              <a:gd name="connsiteX106" fmla="*/ 1522314 w 7980023"/>
              <a:gd name="connsiteY106" fmla="*/ 2202566 h 6858000"/>
              <a:gd name="connsiteX107" fmla="*/ 1538623 w 7980023"/>
              <a:gd name="connsiteY107" fmla="*/ 2182184 h 6858000"/>
              <a:gd name="connsiteX108" fmla="*/ 1556663 w 7980023"/>
              <a:gd name="connsiteY108" fmla="*/ 2151646 h 6858000"/>
              <a:gd name="connsiteX109" fmla="*/ 1600318 w 7980023"/>
              <a:gd name="connsiteY109" fmla="*/ 2025678 h 6858000"/>
              <a:gd name="connsiteX110" fmla="*/ 1608967 w 7980023"/>
              <a:gd name="connsiteY110" fmla="*/ 1908118 h 6858000"/>
              <a:gd name="connsiteX111" fmla="*/ 1618408 w 7980023"/>
              <a:gd name="connsiteY111" fmla="*/ 1721725 h 6858000"/>
              <a:gd name="connsiteX112" fmla="*/ 1618819 w 7980023"/>
              <a:gd name="connsiteY112" fmla="*/ 1690229 h 6858000"/>
              <a:gd name="connsiteX113" fmla="*/ 1628779 w 7980023"/>
              <a:gd name="connsiteY113" fmla="*/ 1664519 h 6858000"/>
              <a:gd name="connsiteX114" fmla="*/ 1639464 w 7980023"/>
              <a:gd name="connsiteY114" fmla="*/ 1659741 h 6858000"/>
              <a:gd name="connsiteX115" fmla="*/ 1641233 w 7980023"/>
              <a:gd name="connsiteY115" fmla="*/ 1642638 h 6858000"/>
              <a:gd name="connsiteX116" fmla="*/ 1643710 w 7980023"/>
              <a:gd name="connsiteY116" fmla="*/ 1638374 h 6858000"/>
              <a:gd name="connsiteX117" fmla="*/ 1632084 w 7980023"/>
              <a:gd name="connsiteY117" fmla="*/ 1553747 h 6858000"/>
              <a:gd name="connsiteX118" fmla="*/ 1643796 w 7980023"/>
              <a:gd name="connsiteY118" fmla="*/ 1485881 h 6858000"/>
              <a:gd name="connsiteX119" fmla="*/ 1624197 w 7980023"/>
              <a:gd name="connsiteY119" fmla="*/ 1219904 h 6858000"/>
              <a:gd name="connsiteX120" fmla="*/ 1611125 w 7980023"/>
              <a:gd name="connsiteY120" fmla="*/ 1079200 h 6858000"/>
              <a:gd name="connsiteX121" fmla="*/ 1603801 w 7980023"/>
              <a:gd name="connsiteY121" fmla="*/ 906926 h 6858000"/>
              <a:gd name="connsiteX122" fmla="*/ 1596871 w 7980023"/>
              <a:gd name="connsiteY122" fmla="*/ 693671 h 6858000"/>
              <a:gd name="connsiteX123" fmla="*/ 1588375 w 7980023"/>
              <a:gd name="connsiteY123" fmla="*/ 674509 h 6858000"/>
              <a:gd name="connsiteX124" fmla="*/ 1589972 w 7980023"/>
              <a:gd name="connsiteY124" fmla="*/ 671854 h 6858000"/>
              <a:gd name="connsiteX125" fmla="*/ 1587929 w 7980023"/>
              <a:gd name="connsiteY125" fmla="*/ 648655 h 6858000"/>
              <a:gd name="connsiteX126" fmla="*/ 1582211 w 7980023"/>
              <a:gd name="connsiteY126" fmla="*/ 644194 h 6858000"/>
              <a:gd name="connsiteX127" fmla="*/ 1579157 w 7980023"/>
              <a:gd name="connsiteY127" fmla="*/ 628473 h 6858000"/>
              <a:gd name="connsiteX128" fmla="*/ 1561622 w 7980023"/>
              <a:gd name="connsiteY128" fmla="*/ 545150 h 6858000"/>
              <a:gd name="connsiteX129" fmla="*/ 1563476 w 7980023"/>
              <a:gd name="connsiteY129" fmla="*/ 544275 h 6858000"/>
              <a:gd name="connsiteX130" fmla="*/ 1586685 w 7980023"/>
              <a:gd name="connsiteY130" fmla="*/ 466430 h 6858000"/>
              <a:gd name="connsiteX131" fmla="*/ 1607797 w 7980023"/>
              <a:gd name="connsiteY131" fmla="*/ 390714 h 6858000"/>
              <a:gd name="connsiteX132" fmla="*/ 1606970 w 7980023"/>
              <a:gd name="connsiteY132" fmla="*/ 380764 h 6858000"/>
              <a:gd name="connsiteX133" fmla="*/ 1540890 w 7980023"/>
              <a:gd name="connsiteY133" fmla="*/ 399555 h 6858000"/>
              <a:gd name="connsiteX134" fmla="*/ 1540905 w 7980023"/>
              <a:gd name="connsiteY134" fmla="*/ 382586 h 6858000"/>
              <a:gd name="connsiteX135" fmla="*/ 1529454 w 7980023"/>
              <a:gd name="connsiteY135" fmla="*/ 305471 h 6858000"/>
              <a:gd name="connsiteX136" fmla="*/ 1571859 w 7980023"/>
              <a:gd name="connsiteY136" fmla="*/ 211274 h 6858000"/>
              <a:gd name="connsiteX137" fmla="*/ 1579872 w 7980023"/>
              <a:gd name="connsiteY137" fmla="*/ 135477 h 6858000"/>
              <a:gd name="connsiteX138" fmla="*/ 1621471 w 7980023"/>
              <a:gd name="connsiteY138" fmla="*/ 35011 h 6858000"/>
              <a:gd name="connsiteX139" fmla="*/ 1624340 w 7980023"/>
              <a:gd name="connsiteY139" fmla="*/ 0 h 6858000"/>
              <a:gd name="connsiteX0" fmla="*/ 1624340 w 7980023"/>
              <a:gd name="connsiteY0" fmla="*/ 0 h 6858000"/>
              <a:gd name="connsiteX1" fmla="*/ 7980023 w 7980023"/>
              <a:gd name="connsiteY1" fmla="*/ 0 h 6858000"/>
              <a:gd name="connsiteX2" fmla="*/ 7980023 w 7980023"/>
              <a:gd name="connsiteY2" fmla="*/ 6858000 h 6858000"/>
              <a:gd name="connsiteX3" fmla="*/ 0 w 7980023"/>
              <a:gd name="connsiteY3" fmla="*/ 6858000 h 6858000"/>
              <a:gd name="connsiteX4" fmla="*/ 132132 w 7980023"/>
              <a:gd name="connsiteY4" fmla="*/ 6806542 h 6858000"/>
              <a:gd name="connsiteX5" fmla="*/ 137847 w 7980023"/>
              <a:gd name="connsiteY5" fmla="*/ 6810337 h 6858000"/>
              <a:gd name="connsiteX6" fmla="*/ 89184 w 7980023"/>
              <a:gd name="connsiteY6" fmla="*/ 6811393 h 6858000"/>
              <a:gd name="connsiteX7" fmla="*/ 70391 w 7980023"/>
              <a:gd name="connsiteY7" fmla="*/ 6764316 h 6858000"/>
              <a:gd name="connsiteX8" fmla="*/ 151420 w 7980023"/>
              <a:gd name="connsiteY8" fmla="*/ 6763669 h 6858000"/>
              <a:gd name="connsiteX9" fmla="*/ 151423 w 7980023"/>
              <a:gd name="connsiteY9" fmla="*/ 6695947 h 6858000"/>
              <a:gd name="connsiteX10" fmla="*/ 202725 w 7980023"/>
              <a:gd name="connsiteY10" fmla="*/ 6635929 h 6858000"/>
              <a:gd name="connsiteX11" fmla="*/ 285481 w 7980023"/>
              <a:gd name="connsiteY11" fmla="*/ 6615516 h 6858000"/>
              <a:gd name="connsiteX12" fmla="*/ 279539 w 7980023"/>
              <a:gd name="connsiteY12" fmla="*/ 6538422 h 6858000"/>
              <a:gd name="connsiteX13" fmla="*/ 315135 w 7980023"/>
              <a:gd name="connsiteY13" fmla="*/ 6464333 h 6858000"/>
              <a:gd name="connsiteX14" fmla="*/ 335508 w 7980023"/>
              <a:gd name="connsiteY14" fmla="*/ 6353596 h 6858000"/>
              <a:gd name="connsiteX15" fmla="*/ 345667 w 7980023"/>
              <a:gd name="connsiteY15" fmla="*/ 6282376 h 6858000"/>
              <a:gd name="connsiteX16" fmla="*/ 391637 w 7980023"/>
              <a:gd name="connsiteY16" fmla="*/ 6245603 h 6858000"/>
              <a:gd name="connsiteX17" fmla="*/ 402287 w 7980023"/>
              <a:gd name="connsiteY17" fmla="*/ 6231382 h 6858000"/>
              <a:gd name="connsiteX18" fmla="*/ 438736 w 7980023"/>
              <a:gd name="connsiteY18" fmla="*/ 6150483 h 6858000"/>
              <a:gd name="connsiteX19" fmla="*/ 474738 w 7980023"/>
              <a:gd name="connsiteY19" fmla="*/ 6135150 h 6858000"/>
              <a:gd name="connsiteX20" fmla="*/ 476247 w 7980023"/>
              <a:gd name="connsiteY20" fmla="*/ 6135117 h 6858000"/>
              <a:gd name="connsiteX21" fmla="*/ 461881 w 7980023"/>
              <a:gd name="connsiteY21" fmla="*/ 6094992 h 6858000"/>
              <a:gd name="connsiteX22" fmla="*/ 485909 w 7980023"/>
              <a:gd name="connsiteY22" fmla="*/ 6094804 h 6858000"/>
              <a:gd name="connsiteX23" fmla="*/ 487093 w 7980023"/>
              <a:gd name="connsiteY23" fmla="*/ 6069532 h 6858000"/>
              <a:gd name="connsiteX24" fmla="*/ 489317 w 7980023"/>
              <a:gd name="connsiteY24" fmla="*/ 6057240 h 6858000"/>
              <a:gd name="connsiteX25" fmla="*/ 486626 w 7980023"/>
              <a:gd name="connsiteY25" fmla="*/ 6052194 h 6858000"/>
              <a:gd name="connsiteX26" fmla="*/ 491590 w 7980023"/>
              <a:gd name="connsiteY26" fmla="*/ 6034848 h 6858000"/>
              <a:gd name="connsiteX27" fmla="*/ 492850 w 7980023"/>
              <a:gd name="connsiteY27" fmla="*/ 6016934 h 6858000"/>
              <a:gd name="connsiteX28" fmla="*/ 518320 w 7980023"/>
              <a:gd name="connsiteY28" fmla="*/ 5941839 h 6858000"/>
              <a:gd name="connsiteX29" fmla="*/ 541474 w 7980023"/>
              <a:gd name="connsiteY29" fmla="*/ 5769612 h 6858000"/>
              <a:gd name="connsiteX30" fmla="*/ 643760 w 7980023"/>
              <a:gd name="connsiteY30" fmla="*/ 5483024 h 6858000"/>
              <a:gd name="connsiteX31" fmla="*/ 704612 w 7980023"/>
              <a:gd name="connsiteY31" fmla="*/ 5386836 h 6858000"/>
              <a:gd name="connsiteX32" fmla="*/ 704722 w 7980023"/>
              <a:gd name="connsiteY32" fmla="*/ 5336094 h 6858000"/>
              <a:gd name="connsiteX33" fmla="*/ 719859 w 7980023"/>
              <a:gd name="connsiteY33" fmla="*/ 5322215 h 6858000"/>
              <a:gd name="connsiteX34" fmla="*/ 722724 w 7980023"/>
              <a:gd name="connsiteY34" fmla="*/ 5319945 h 6858000"/>
              <a:gd name="connsiteX35" fmla="*/ 728625 w 7980023"/>
              <a:gd name="connsiteY35" fmla="*/ 5308206 h 6858000"/>
              <a:gd name="connsiteX36" fmla="*/ 737251 w 7980023"/>
              <a:gd name="connsiteY36" fmla="*/ 5308204 h 6858000"/>
              <a:gd name="connsiteX37" fmla="*/ 744068 w 7980023"/>
              <a:gd name="connsiteY37" fmla="*/ 5244688 h 6858000"/>
              <a:gd name="connsiteX38" fmla="*/ 723007 w 7980023"/>
              <a:gd name="connsiteY38" fmla="*/ 5165945 h 6858000"/>
              <a:gd name="connsiteX39" fmla="*/ 727414 w 7980023"/>
              <a:gd name="connsiteY39" fmla="*/ 5124196 h 6858000"/>
              <a:gd name="connsiteX40" fmla="*/ 733886 w 7980023"/>
              <a:gd name="connsiteY40" fmla="*/ 5119497 h 6858000"/>
              <a:gd name="connsiteX41" fmla="*/ 717223 w 7980023"/>
              <a:gd name="connsiteY41" fmla="*/ 5056494 h 6858000"/>
              <a:gd name="connsiteX42" fmla="*/ 739127 w 7980023"/>
              <a:gd name="connsiteY42" fmla="*/ 4974868 h 6858000"/>
              <a:gd name="connsiteX43" fmla="*/ 763081 w 7980023"/>
              <a:gd name="connsiteY43" fmla="*/ 4914948 h 6858000"/>
              <a:gd name="connsiteX44" fmla="*/ 773305 w 7980023"/>
              <a:gd name="connsiteY44" fmla="*/ 4880631 h 6858000"/>
              <a:gd name="connsiteX45" fmla="*/ 793146 w 7980023"/>
              <a:gd name="connsiteY45" fmla="*/ 4790628 h 6858000"/>
              <a:gd name="connsiteX46" fmla="*/ 799802 w 7980023"/>
              <a:gd name="connsiteY46" fmla="*/ 4679718 h 6858000"/>
              <a:gd name="connsiteX47" fmla="*/ 825430 w 7980023"/>
              <a:gd name="connsiteY47" fmla="*/ 4557310 h 6858000"/>
              <a:gd name="connsiteX48" fmla="*/ 840410 w 7980023"/>
              <a:gd name="connsiteY48" fmla="*/ 4508412 h 6858000"/>
              <a:gd name="connsiteX49" fmla="*/ 845542 w 7980023"/>
              <a:gd name="connsiteY49" fmla="*/ 4391240 h 6858000"/>
              <a:gd name="connsiteX50" fmla="*/ 852182 w 7980023"/>
              <a:gd name="connsiteY50" fmla="*/ 4174996 h 6858000"/>
              <a:gd name="connsiteX51" fmla="*/ 863579 w 7980023"/>
              <a:gd name="connsiteY51" fmla="*/ 4078684 h 6858000"/>
              <a:gd name="connsiteX52" fmla="*/ 887954 w 7980023"/>
              <a:gd name="connsiteY52" fmla="*/ 3934323 h 6858000"/>
              <a:gd name="connsiteX53" fmla="*/ 877947 w 7980023"/>
              <a:gd name="connsiteY53" fmla="*/ 3921099 h 6858000"/>
              <a:gd name="connsiteX54" fmla="*/ 873349 w 7980023"/>
              <a:gd name="connsiteY54" fmla="*/ 3906233 h 6858000"/>
              <a:gd name="connsiteX55" fmla="*/ 874786 w 7980023"/>
              <a:gd name="connsiteY55" fmla="*/ 3904422 h 6858000"/>
              <a:gd name="connsiteX56" fmla="*/ 875386 w 7980023"/>
              <a:gd name="connsiteY56" fmla="*/ 3887163 h 6858000"/>
              <a:gd name="connsiteX57" fmla="*/ 871518 w 7980023"/>
              <a:gd name="connsiteY57" fmla="*/ 3883366 h 6858000"/>
              <a:gd name="connsiteX58" fmla="*/ 865200 w 7980023"/>
              <a:gd name="connsiteY58" fmla="*/ 3808615 h 6858000"/>
              <a:gd name="connsiteX59" fmla="*/ 890414 w 7980023"/>
              <a:gd name="connsiteY59" fmla="*/ 3801218 h 6858000"/>
              <a:gd name="connsiteX60" fmla="*/ 916505 w 7980023"/>
              <a:gd name="connsiteY60" fmla="*/ 3735794 h 6858000"/>
              <a:gd name="connsiteX61" fmla="*/ 913893 w 7980023"/>
              <a:gd name="connsiteY61" fmla="*/ 3699097 h 6858000"/>
              <a:gd name="connsiteX62" fmla="*/ 914187 w 7980023"/>
              <a:gd name="connsiteY62" fmla="*/ 3691697 h 6858000"/>
              <a:gd name="connsiteX63" fmla="*/ 914531 w 7980023"/>
              <a:gd name="connsiteY63" fmla="*/ 3691546 h 6858000"/>
              <a:gd name="connsiteX64" fmla="*/ 915517 w 7980023"/>
              <a:gd name="connsiteY64" fmla="*/ 3683730 h 6858000"/>
              <a:gd name="connsiteX65" fmla="*/ 914724 w 7980023"/>
              <a:gd name="connsiteY65" fmla="*/ 3678210 h 6858000"/>
              <a:gd name="connsiteX66" fmla="*/ 961701 w 7980023"/>
              <a:gd name="connsiteY66" fmla="*/ 3622140 h 6858000"/>
              <a:gd name="connsiteX67" fmla="*/ 1003428 w 7980023"/>
              <a:gd name="connsiteY67" fmla="*/ 3534890 h 6858000"/>
              <a:gd name="connsiteX68" fmla="*/ 1040894 w 7980023"/>
              <a:gd name="connsiteY68" fmla="*/ 3446748 h 6858000"/>
              <a:gd name="connsiteX69" fmla="*/ 1052591 w 7980023"/>
              <a:gd name="connsiteY69" fmla="*/ 3413985 h 6858000"/>
              <a:gd name="connsiteX70" fmla="*/ 1081677 w 7980023"/>
              <a:gd name="connsiteY70" fmla="*/ 3359338 h 6858000"/>
              <a:gd name="connsiteX71" fmla="*/ 1100102 w 7980023"/>
              <a:gd name="connsiteY71" fmla="*/ 3336636 h 6858000"/>
              <a:gd name="connsiteX72" fmla="*/ 1100032 w 7980023"/>
              <a:gd name="connsiteY72" fmla="*/ 3335242 h 6858000"/>
              <a:gd name="connsiteX73" fmla="*/ 1104519 w 7980023"/>
              <a:gd name="connsiteY73" fmla="*/ 3334506 h 6858000"/>
              <a:gd name="connsiteX74" fmla="*/ 1108049 w 7980023"/>
              <a:gd name="connsiteY74" fmla="*/ 3330362 h 6858000"/>
              <a:gd name="connsiteX75" fmla="*/ 1112079 w 7980023"/>
              <a:gd name="connsiteY75" fmla="*/ 3316492 h 6858000"/>
              <a:gd name="connsiteX76" fmla="*/ 1112670 w 7980023"/>
              <a:gd name="connsiteY76" fmla="*/ 3310855 h 6858000"/>
              <a:gd name="connsiteX77" fmla="*/ 1115504 w 7980023"/>
              <a:gd name="connsiteY77" fmla="*/ 3303502 h 6858000"/>
              <a:gd name="connsiteX78" fmla="*/ 1115868 w 7980023"/>
              <a:gd name="connsiteY78" fmla="*/ 3303456 h 6858000"/>
              <a:gd name="connsiteX79" fmla="*/ 1117945 w 7980023"/>
              <a:gd name="connsiteY79" fmla="*/ 3296306 h 6858000"/>
              <a:gd name="connsiteX80" fmla="*/ 1124395 w 7980023"/>
              <a:gd name="connsiteY80" fmla="*/ 3259631 h 6858000"/>
              <a:gd name="connsiteX81" fmla="*/ 1169437 w 7980023"/>
              <a:gd name="connsiteY81" fmla="*/ 3227829 h 6858000"/>
              <a:gd name="connsiteX82" fmla="*/ 1181330 w 7980023"/>
              <a:gd name="connsiteY82" fmla="*/ 3211605 h 6858000"/>
              <a:gd name="connsiteX83" fmla="*/ 1189252 w 7980023"/>
              <a:gd name="connsiteY83" fmla="*/ 3203657 h 6858000"/>
              <a:gd name="connsiteX84" fmla="*/ 1190760 w 7980023"/>
              <a:gd name="connsiteY84" fmla="*/ 3203625 h 6858000"/>
              <a:gd name="connsiteX85" fmla="*/ 1199962 w 7980023"/>
              <a:gd name="connsiteY85" fmla="*/ 3164801 h 6858000"/>
              <a:gd name="connsiteX86" fmla="*/ 1200867 w 7980023"/>
              <a:gd name="connsiteY86" fmla="*/ 3140459 h 6858000"/>
              <a:gd name="connsiteX87" fmla="*/ 1202949 w 7980023"/>
              <a:gd name="connsiteY87" fmla="*/ 3128619 h 6858000"/>
              <a:gd name="connsiteX88" fmla="*/ 1200205 w 7980023"/>
              <a:gd name="connsiteY88" fmla="*/ 3123757 h 6858000"/>
              <a:gd name="connsiteX89" fmla="*/ 1204970 w 7980023"/>
              <a:gd name="connsiteY89" fmla="*/ 3107053 h 6858000"/>
              <a:gd name="connsiteX90" fmla="*/ 1206773 w 7980023"/>
              <a:gd name="connsiteY90" fmla="*/ 3105708 h 6858000"/>
              <a:gd name="connsiteX91" fmla="*/ 1206028 w 7980023"/>
              <a:gd name="connsiteY91" fmla="*/ 3089798 h 6858000"/>
              <a:gd name="connsiteX92" fmla="*/ 1199753 w 7980023"/>
              <a:gd name="connsiteY92" fmla="*/ 3073892 h 6858000"/>
              <a:gd name="connsiteX93" fmla="*/ 1257977 w 7980023"/>
              <a:gd name="connsiteY93" fmla="*/ 2939902 h 6858000"/>
              <a:gd name="connsiteX94" fmla="*/ 1259084 w 7980023"/>
              <a:gd name="connsiteY94" fmla="*/ 2801843 h 6858000"/>
              <a:gd name="connsiteX95" fmla="*/ 1291951 w 7980023"/>
              <a:gd name="connsiteY95" fmla="*/ 2729696 h 6858000"/>
              <a:gd name="connsiteX96" fmla="*/ 1336103 w 7980023"/>
              <a:gd name="connsiteY96" fmla="*/ 2682866 h 6858000"/>
              <a:gd name="connsiteX97" fmla="*/ 1384457 w 7980023"/>
              <a:gd name="connsiteY97" fmla="*/ 2526390 h 6858000"/>
              <a:gd name="connsiteX98" fmla="*/ 1410558 w 7980023"/>
              <a:gd name="connsiteY98" fmla="*/ 2483002 h 6858000"/>
              <a:gd name="connsiteX99" fmla="*/ 1410103 w 7980023"/>
              <a:gd name="connsiteY99" fmla="*/ 2434127 h 6858000"/>
              <a:gd name="connsiteX100" fmla="*/ 1425070 w 7980023"/>
              <a:gd name="connsiteY100" fmla="*/ 2420768 h 6858000"/>
              <a:gd name="connsiteX101" fmla="*/ 1427908 w 7980023"/>
              <a:gd name="connsiteY101" fmla="*/ 2418582 h 6858000"/>
              <a:gd name="connsiteX102" fmla="*/ 1433672 w 7980023"/>
              <a:gd name="connsiteY102" fmla="*/ 2407279 h 6858000"/>
              <a:gd name="connsiteX103" fmla="*/ 1442289 w 7980023"/>
              <a:gd name="connsiteY103" fmla="*/ 2407282 h 6858000"/>
              <a:gd name="connsiteX104" fmla="*/ 1455974 w 7980023"/>
              <a:gd name="connsiteY104" fmla="*/ 2392557 h 6858000"/>
              <a:gd name="connsiteX105" fmla="*/ 1464630 w 7980023"/>
              <a:gd name="connsiteY105" fmla="*/ 2370864 h 6858000"/>
              <a:gd name="connsiteX106" fmla="*/ 1522314 w 7980023"/>
              <a:gd name="connsiteY106" fmla="*/ 2202566 h 6858000"/>
              <a:gd name="connsiteX107" fmla="*/ 1538623 w 7980023"/>
              <a:gd name="connsiteY107" fmla="*/ 2182184 h 6858000"/>
              <a:gd name="connsiteX108" fmla="*/ 1556663 w 7980023"/>
              <a:gd name="connsiteY108" fmla="*/ 2151646 h 6858000"/>
              <a:gd name="connsiteX109" fmla="*/ 1600318 w 7980023"/>
              <a:gd name="connsiteY109" fmla="*/ 2025678 h 6858000"/>
              <a:gd name="connsiteX110" fmla="*/ 1608967 w 7980023"/>
              <a:gd name="connsiteY110" fmla="*/ 1908118 h 6858000"/>
              <a:gd name="connsiteX111" fmla="*/ 1618408 w 7980023"/>
              <a:gd name="connsiteY111" fmla="*/ 1721725 h 6858000"/>
              <a:gd name="connsiteX112" fmla="*/ 1618819 w 7980023"/>
              <a:gd name="connsiteY112" fmla="*/ 1690229 h 6858000"/>
              <a:gd name="connsiteX113" fmla="*/ 1628779 w 7980023"/>
              <a:gd name="connsiteY113" fmla="*/ 1664519 h 6858000"/>
              <a:gd name="connsiteX114" fmla="*/ 1639464 w 7980023"/>
              <a:gd name="connsiteY114" fmla="*/ 1659741 h 6858000"/>
              <a:gd name="connsiteX115" fmla="*/ 1641233 w 7980023"/>
              <a:gd name="connsiteY115" fmla="*/ 1642638 h 6858000"/>
              <a:gd name="connsiteX116" fmla="*/ 1643710 w 7980023"/>
              <a:gd name="connsiteY116" fmla="*/ 1638374 h 6858000"/>
              <a:gd name="connsiteX117" fmla="*/ 1632084 w 7980023"/>
              <a:gd name="connsiteY117" fmla="*/ 1553747 h 6858000"/>
              <a:gd name="connsiteX118" fmla="*/ 1643796 w 7980023"/>
              <a:gd name="connsiteY118" fmla="*/ 1485881 h 6858000"/>
              <a:gd name="connsiteX119" fmla="*/ 1624197 w 7980023"/>
              <a:gd name="connsiteY119" fmla="*/ 1219904 h 6858000"/>
              <a:gd name="connsiteX120" fmla="*/ 1611125 w 7980023"/>
              <a:gd name="connsiteY120" fmla="*/ 1079200 h 6858000"/>
              <a:gd name="connsiteX121" fmla="*/ 1603801 w 7980023"/>
              <a:gd name="connsiteY121" fmla="*/ 906926 h 6858000"/>
              <a:gd name="connsiteX122" fmla="*/ 1596871 w 7980023"/>
              <a:gd name="connsiteY122" fmla="*/ 693671 h 6858000"/>
              <a:gd name="connsiteX123" fmla="*/ 1588375 w 7980023"/>
              <a:gd name="connsiteY123" fmla="*/ 674509 h 6858000"/>
              <a:gd name="connsiteX124" fmla="*/ 1589972 w 7980023"/>
              <a:gd name="connsiteY124" fmla="*/ 671854 h 6858000"/>
              <a:gd name="connsiteX125" fmla="*/ 1587929 w 7980023"/>
              <a:gd name="connsiteY125" fmla="*/ 648655 h 6858000"/>
              <a:gd name="connsiteX126" fmla="*/ 1582211 w 7980023"/>
              <a:gd name="connsiteY126" fmla="*/ 644194 h 6858000"/>
              <a:gd name="connsiteX127" fmla="*/ 1579157 w 7980023"/>
              <a:gd name="connsiteY127" fmla="*/ 628473 h 6858000"/>
              <a:gd name="connsiteX128" fmla="*/ 1561622 w 7980023"/>
              <a:gd name="connsiteY128" fmla="*/ 545150 h 6858000"/>
              <a:gd name="connsiteX129" fmla="*/ 1563476 w 7980023"/>
              <a:gd name="connsiteY129" fmla="*/ 544275 h 6858000"/>
              <a:gd name="connsiteX130" fmla="*/ 1586685 w 7980023"/>
              <a:gd name="connsiteY130" fmla="*/ 466430 h 6858000"/>
              <a:gd name="connsiteX131" fmla="*/ 1607797 w 7980023"/>
              <a:gd name="connsiteY131" fmla="*/ 390714 h 6858000"/>
              <a:gd name="connsiteX132" fmla="*/ 1606970 w 7980023"/>
              <a:gd name="connsiteY132" fmla="*/ 380764 h 6858000"/>
              <a:gd name="connsiteX133" fmla="*/ 1540890 w 7980023"/>
              <a:gd name="connsiteY133" fmla="*/ 399555 h 6858000"/>
              <a:gd name="connsiteX134" fmla="*/ 1540905 w 7980023"/>
              <a:gd name="connsiteY134" fmla="*/ 382586 h 6858000"/>
              <a:gd name="connsiteX135" fmla="*/ 1529454 w 7980023"/>
              <a:gd name="connsiteY135" fmla="*/ 305471 h 6858000"/>
              <a:gd name="connsiteX136" fmla="*/ 1571859 w 7980023"/>
              <a:gd name="connsiteY136" fmla="*/ 211274 h 6858000"/>
              <a:gd name="connsiteX137" fmla="*/ 1579872 w 7980023"/>
              <a:gd name="connsiteY137" fmla="*/ 135477 h 6858000"/>
              <a:gd name="connsiteX138" fmla="*/ 1621471 w 7980023"/>
              <a:gd name="connsiteY138" fmla="*/ 35011 h 6858000"/>
              <a:gd name="connsiteX139" fmla="*/ 1624340 w 7980023"/>
              <a:gd name="connsiteY139" fmla="*/ 0 h 6858000"/>
              <a:gd name="connsiteX0" fmla="*/ 1624340 w 7980023"/>
              <a:gd name="connsiteY0" fmla="*/ 0 h 6858000"/>
              <a:gd name="connsiteX1" fmla="*/ 7980023 w 7980023"/>
              <a:gd name="connsiteY1" fmla="*/ 0 h 6858000"/>
              <a:gd name="connsiteX2" fmla="*/ 7980023 w 7980023"/>
              <a:gd name="connsiteY2" fmla="*/ 6858000 h 6858000"/>
              <a:gd name="connsiteX3" fmla="*/ 0 w 7980023"/>
              <a:gd name="connsiteY3" fmla="*/ 6858000 h 6858000"/>
              <a:gd name="connsiteX4" fmla="*/ 132132 w 7980023"/>
              <a:gd name="connsiteY4" fmla="*/ 6806542 h 6858000"/>
              <a:gd name="connsiteX5" fmla="*/ 137847 w 7980023"/>
              <a:gd name="connsiteY5" fmla="*/ 6810337 h 6858000"/>
              <a:gd name="connsiteX6" fmla="*/ 89184 w 7980023"/>
              <a:gd name="connsiteY6" fmla="*/ 6811393 h 6858000"/>
              <a:gd name="connsiteX7" fmla="*/ 70391 w 7980023"/>
              <a:gd name="connsiteY7" fmla="*/ 6764316 h 6858000"/>
              <a:gd name="connsiteX8" fmla="*/ 151420 w 7980023"/>
              <a:gd name="connsiteY8" fmla="*/ 6763669 h 6858000"/>
              <a:gd name="connsiteX9" fmla="*/ 151423 w 7980023"/>
              <a:gd name="connsiteY9" fmla="*/ 6695947 h 6858000"/>
              <a:gd name="connsiteX10" fmla="*/ 202725 w 7980023"/>
              <a:gd name="connsiteY10" fmla="*/ 6635929 h 6858000"/>
              <a:gd name="connsiteX11" fmla="*/ 277549 w 7980023"/>
              <a:gd name="connsiteY11" fmla="*/ 6583710 h 6858000"/>
              <a:gd name="connsiteX12" fmla="*/ 279539 w 7980023"/>
              <a:gd name="connsiteY12" fmla="*/ 6538422 h 6858000"/>
              <a:gd name="connsiteX13" fmla="*/ 315135 w 7980023"/>
              <a:gd name="connsiteY13" fmla="*/ 6464333 h 6858000"/>
              <a:gd name="connsiteX14" fmla="*/ 335508 w 7980023"/>
              <a:gd name="connsiteY14" fmla="*/ 6353596 h 6858000"/>
              <a:gd name="connsiteX15" fmla="*/ 345667 w 7980023"/>
              <a:gd name="connsiteY15" fmla="*/ 6282376 h 6858000"/>
              <a:gd name="connsiteX16" fmla="*/ 391637 w 7980023"/>
              <a:gd name="connsiteY16" fmla="*/ 6245603 h 6858000"/>
              <a:gd name="connsiteX17" fmla="*/ 402287 w 7980023"/>
              <a:gd name="connsiteY17" fmla="*/ 6231382 h 6858000"/>
              <a:gd name="connsiteX18" fmla="*/ 438736 w 7980023"/>
              <a:gd name="connsiteY18" fmla="*/ 6150483 h 6858000"/>
              <a:gd name="connsiteX19" fmla="*/ 474738 w 7980023"/>
              <a:gd name="connsiteY19" fmla="*/ 6135150 h 6858000"/>
              <a:gd name="connsiteX20" fmla="*/ 476247 w 7980023"/>
              <a:gd name="connsiteY20" fmla="*/ 6135117 h 6858000"/>
              <a:gd name="connsiteX21" fmla="*/ 461881 w 7980023"/>
              <a:gd name="connsiteY21" fmla="*/ 6094992 h 6858000"/>
              <a:gd name="connsiteX22" fmla="*/ 485909 w 7980023"/>
              <a:gd name="connsiteY22" fmla="*/ 6094804 h 6858000"/>
              <a:gd name="connsiteX23" fmla="*/ 487093 w 7980023"/>
              <a:gd name="connsiteY23" fmla="*/ 6069532 h 6858000"/>
              <a:gd name="connsiteX24" fmla="*/ 489317 w 7980023"/>
              <a:gd name="connsiteY24" fmla="*/ 6057240 h 6858000"/>
              <a:gd name="connsiteX25" fmla="*/ 486626 w 7980023"/>
              <a:gd name="connsiteY25" fmla="*/ 6052194 h 6858000"/>
              <a:gd name="connsiteX26" fmla="*/ 491590 w 7980023"/>
              <a:gd name="connsiteY26" fmla="*/ 6034848 h 6858000"/>
              <a:gd name="connsiteX27" fmla="*/ 492850 w 7980023"/>
              <a:gd name="connsiteY27" fmla="*/ 6016934 h 6858000"/>
              <a:gd name="connsiteX28" fmla="*/ 518320 w 7980023"/>
              <a:gd name="connsiteY28" fmla="*/ 5941839 h 6858000"/>
              <a:gd name="connsiteX29" fmla="*/ 541474 w 7980023"/>
              <a:gd name="connsiteY29" fmla="*/ 5769612 h 6858000"/>
              <a:gd name="connsiteX30" fmla="*/ 643760 w 7980023"/>
              <a:gd name="connsiteY30" fmla="*/ 5483024 h 6858000"/>
              <a:gd name="connsiteX31" fmla="*/ 704612 w 7980023"/>
              <a:gd name="connsiteY31" fmla="*/ 5386836 h 6858000"/>
              <a:gd name="connsiteX32" fmla="*/ 704722 w 7980023"/>
              <a:gd name="connsiteY32" fmla="*/ 5336094 h 6858000"/>
              <a:gd name="connsiteX33" fmla="*/ 719859 w 7980023"/>
              <a:gd name="connsiteY33" fmla="*/ 5322215 h 6858000"/>
              <a:gd name="connsiteX34" fmla="*/ 722724 w 7980023"/>
              <a:gd name="connsiteY34" fmla="*/ 5319945 h 6858000"/>
              <a:gd name="connsiteX35" fmla="*/ 728625 w 7980023"/>
              <a:gd name="connsiteY35" fmla="*/ 5308206 h 6858000"/>
              <a:gd name="connsiteX36" fmla="*/ 737251 w 7980023"/>
              <a:gd name="connsiteY36" fmla="*/ 5308204 h 6858000"/>
              <a:gd name="connsiteX37" fmla="*/ 744068 w 7980023"/>
              <a:gd name="connsiteY37" fmla="*/ 5244688 h 6858000"/>
              <a:gd name="connsiteX38" fmla="*/ 723007 w 7980023"/>
              <a:gd name="connsiteY38" fmla="*/ 5165945 h 6858000"/>
              <a:gd name="connsiteX39" fmla="*/ 727414 w 7980023"/>
              <a:gd name="connsiteY39" fmla="*/ 5124196 h 6858000"/>
              <a:gd name="connsiteX40" fmla="*/ 733886 w 7980023"/>
              <a:gd name="connsiteY40" fmla="*/ 5119497 h 6858000"/>
              <a:gd name="connsiteX41" fmla="*/ 717223 w 7980023"/>
              <a:gd name="connsiteY41" fmla="*/ 5056494 h 6858000"/>
              <a:gd name="connsiteX42" fmla="*/ 739127 w 7980023"/>
              <a:gd name="connsiteY42" fmla="*/ 4974868 h 6858000"/>
              <a:gd name="connsiteX43" fmla="*/ 763081 w 7980023"/>
              <a:gd name="connsiteY43" fmla="*/ 4914948 h 6858000"/>
              <a:gd name="connsiteX44" fmla="*/ 773305 w 7980023"/>
              <a:gd name="connsiteY44" fmla="*/ 4880631 h 6858000"/>
              <a:gd name="connsiteX45" fmla="*/ 793146 w 7980023"/>
              <a:gd name="connsiteY45" fmla="*/ 4790628 h 6858000"/>
              <a:gd name="connsiteX46" fmla="*/ 799802 w 7980023"/>
              <a:gd name="connsiteY46" fmla="*/ 4679718 h 6858000"/>
              <a:gd name="connsiteX47" fmla="*/ 825430 w 7980023"/>
              <a:gd name="connsiteY47" fmla="*/ 4557310 h 6858000"/>
              <a:gd name="connsiteX48" fmla="*/ 840410 w 7980023"/>
              <a:gd name="connsiteY48" fmla="*/ 4508412 h 6858000"/>
              <a:gd name="connsiteX49" fmla="*/ 845542 w 7980023"/>
              <a:gd name="connsiteY49" fmla="*/ 4391240 h 6858000"/>
              <a:gd name="connsiteX50" fmla="*/ 852182 w 7980023"/>
              <a:gd name="connsiteY50" fmla="*/ 4174996 h 6858000"/>
              <a:gd name="connsiteX51" fmla="*/ 863579 w 7980023"/>
              <a:gd name="connsiteY51" fmla="*/ 4078684 h 6858000"/>
              <a:gd name="connsiteX52" fmla="*/ 887954 w 7980023"/>
              <a:gd name="connsiteY52" fmla="*/ 3934323 h 6858000"/>
              <a:gd name="connsiteX53" fmla="*/ 877947 w 7980023"/>
              <a:gd name="connsiteY53" fmla="*/ 3921099 h 6858000"/>
              <a:gd name="connsiteX54" fmla="*/ 873349 w 7980023"/>
              <a:gd name="connsiteY54" fmla="*/ 3906233 h 6858000"/>
              <a:gd name="connsiteX55" fmla="*/ 874786 w 7980023"/>
              <a:gd name="connsiteY55" fmla="*/ 3904422 h 6858000"/>
              <a:gd name="connsiteX56" fmla="*/ 875386 w 7980023"/>
              <a:gd name="connsiteY56" fmla="*/ 3887163 h 6858000"/>
              <a:gd name="connsiteX57" fmla="*/ 871518 w 7980023"/>
              <a:gd name="connsiteY57" fmla="*/ 3883366 h 6858000"/>
              <a:gd name="connsiteX58" fmla="*/ 865200 w 7980023"/>
              <a:gd name="connsiteY58" fmla="*/ 3808615 h 6858000"/>
              <a:gd name="connsiteX59" fmla="*/ 890414 w 7980023"/>
              <a:gd name="connsiteY59" fmla="*/ 3801218 h 6858000"/>
              <a:gd name="connsiteX60" fmla="*/ 916505 w 7980023"/>
              <a:gd name="connsiteY60" fmla="*/ 3735794 h 6858000"/>
              <a:gd name="connsiteX61" fmla="*/ 913893 w 7980023"/>
              <a:gd name="connsiteY61" fmla="*/ 3699097 h 6858000"/>
              <a:gd name="connsiteX62" fmla="*/ 914187 w 7980023"/>
              <a:gd name="connsiteY62" fmla="*/ 3691697 h 6858000"/>
              <a:gd name="connsiteX63" fmla="*/ 914531 w 7980023"/>
              <a:gd name="connsiteY63" fmla="*/ 3691546 h 6858000"/>
              <a:gd name="connsiteX64" fmla="*/ 915517 w 7980023"/>
              <a:gd name="connsiteY64" fmla="*/ 3683730 h 6858000"/>
              <a:gd name="connsiteX65" fmla="*/ 914724 w 7980023"/>
              <a:gd name="connsiteY65" fmla="*/ 3678210 h 6858000"/>
              <a:gd name="connsiteX66" fmla="*/ 961701 w 7980023"/>
              <a:gd name="connsiteY66" fmla="*/ 3622140 h 6858000"/>
              <a:gd name="connsiteX67" fmla="*/ 1003428 w 7980023"/>
              <a:gd name="connsiteY67" fmla="*/ 3534890 h 6858000"/>
              <a:gd name="connsiteX68" fmla="*/ 1040894 w 7980023"/>
              <a:gd name="connsiteY68" fmla="*/ 3446748 h 6858000"/>
              <a:gd name="connsiteX69" fmla="*/ 1052591 w 7980023"/>
              <a:gd name="connsiteY69" fmla="*/ 3413985 h 6858000"/>
              <a:gd name="connsiteX70" fmla="*/ 1081677 w 7980023"/>
              <a:gd name="connsiteY70" fmla="*/ 3359338 h 6858000"/>
              <a:gd name="connsiteX71" fmla="*/ 1100102 w 7980023"/>
              <a:gd name="connsiteY71" fmla="*/ 3336636 h 6858000"/>
              <a:gd name="connsiteX72" fmla="*/ 1100032 w 7980023"/>
              <a:gd name="connsiteY72" fmla="*/ 3335242 h 6858000"/>
              <a:gd name="connsiteX73" fmla="*/ 1104519 w 7980023"/>
              <a:gd name="connsiteY73" fmla="*/ 3334506 h 6858000"/>
              <a:gd name="connsiteX74" fmla="*/ 1108049 w 7980023"/>
              <a:gd name="connsiteY74" fmla="*/ 3330362 h 6858000"/>
              <a:gd name="connsiteX75" fmla="*/ 1112079 w 7980023"/>
              <a:gd name="connsiteY75" fmla="*/ 3316492 h 6858000"/>
              <a:gd name="connsiteX76" fmla="*/ 1112670 w 7980023"/>
              <a:gd name="connsiteY76" fmla="*/ 3310855 h 6858000"/>
              <a:gd name="connsiteX77" fmla="*/ 1115504 w 7980023"/>
              <a:gd name="connsiteY77" fmla="*/ 3303502 h 6858000"/>
              <a:gd name="connsiteX78" fmla="*/ 1115868 w 7980023"/>
              <a:gd name="connsiteY78" fmla="*/ 3303456 h 6858000"/>
              <a:gd name="connsiteX79" fmla="*/ 1117945 w 7980023"/>
              <a:gd name="connsiteY79" fmla="*/ 3296306 h 6858000"/>
              <a:gd name="connsiteX80" fmla="*/ 1124395 w 7980023"/>
              <a:gd name="connsiteY80" fmla="*/ 3259631 h 6858000"/>
              <a:gd name="connsiteX81" fmla="*/ 1169437 w 7980023"/>
              <a:gd name="connsiteY81" fmla="*/ 3227829 h 6858000"/>
              <a:gd name="connsiteX82" fmla="*/ 1181330 w 7980023"/>
              <a:gd name="connsiteY82" fmla="*/ 3211605 h 6858000"/>
              <a:gd name="connsiteX83" fmla="*/ 1189252 w 7980023"/>
              <a:gd name="connsiteY83" fmla="*/ 3203657 h 6858000"/>
              <a:gd name="connsiteX84" fmla="*/ 1190760 w 7980023"/>
              <a:gd name="connsiteY84" fmla="*/ 3203625 h 6858000"/>
              <a:gd name="connsiteX85" fmla="*/ 1199962 w 7980023"/>
              <a:gd name="connsiteY85" fmla="*/ 3164801 h 6858000"/>
              <a:gd name="connsiteX86" fmla="*/ 1200867 w 7980023"/>
              <a:gd name="connsiteY86" fmla="*/ 3140459 h 6858000"/>
              <a:gd name="connsiteX87" fmla="*/ 1202949 w 7980023"/>
              <a:gd name="connsiteY87" fmla="*/ 3128619 h 6858000"/>
              <a:gd name="connsiteX88" fmla="*/ 1200205 w 7980023"/>
              <a:gd name="connsiteY88" fmla="*/ 3123757 h 6858000"/>
              <a:gd name="connsiteX89" fmla="*/ 1204970 w 7980023"/>
              <a:gd name="connsiteY89" fmla="*/ 3107053 h 6858000"/>
              <a:gd name="connsiteX90" fmla="*/ 1206773 w 7980023"/>
              <a:gd name="connsiteY90" fmla="*/ 3105708 h 6858000"/>
              <a:gd name="connsiteX91" fmla="*/ 1206028 w 7980023"/>
              <a:gd name="connsiteY91" fmla="*/ 3089798 h 6858000"/>
              <a:gd name="connsiteX92" fmla="*/ 1199753 w 7980023"/>
              <a:gd name="connsiteY92" fmla="*/ 3073892 h 6858000"/>
              <a:gd name="connsiteX93" fmla="*/ 1257977 w 7980023"/>
              <a:gd name="connsiteY93" fmla="*/ 2939902 h 6858000"/>
              <a:gd name="connsiteX94" fmla="*/ 1259084 w 7980023"/>
              <a:gd name="connsiteY94" fmla="*/ 2801843 h 6858000"/>
              <a:gd name="connsiteX95" fmla="*/ 1291951 w 7980023"/>
              <a:gd name="connsiteY95" fmla="*/ 2729696 h 6858000"/>
              <a:gd name="connsiteX96" fmla="*/ 1336103 w 7980023"/>
              <a:gd name="connsiteY96" fmla="*/ 2682866 h 6858000"/>
              <a:gd name="connsiteX97" fmla="*/ 1384457 w 7980023"/>
              <a:gd name="connsiteY97" fmla="*/ 2526390 h 6858000"/>
              <a:gd name="connsiteX98" fmla="*/ 1410558 w 7980023"/>
              <a:gd name="connsiteY98" fmla="*/ 2483002 h 6858000"/>
              <a:gd name="connsiteX99" fmla="*/ 1410103 w 7980023"/>
              <a:gd name="connsiteY99" fmla="*/ 2434127 h 6858000"/>
              <a:gd name="connsiteX100" fmla="*/ 1425070 w 7980023"/>
              <a:gd name="connsiteY100" fmla="*/ 2420768 h 6858000"/>
              <a:gd name="connsiteX101" fmla="*/ 1427908 w 7980023"/>
              <a:gd name="connsiteY101" fmla="*/ 2418582 h 6858000"/>
              <a:gd name="connsiteX102" fmla="*/ 1433672 w 7980023"/>
              <a:gd name="connsiteY102" fmla="*/ 2407279 h 6858000"/>
              <a:gd name="connsiteX103" fmla="*/ 1442289 w 7980023"/>
              <a:gd name="connsiteY103" fmla="*/ 2407282 h 6858000"/>
              <a:gd name="connsiteX104" fmla="*/ 1455974 w 7980023"/>
              <a:gd name="connsiteY104" fmla="*/ 2392557 h 6858000"/>
              <a:gd name="connsiteX105" fmla="*/ 1464630 w 7980023"/>
              <a:gd name="connsiteY105" fmla="*/ 2370864 h 6858000"/>
              <a:gd name="connsiteX106" fmla="*/ 1522314 w 7980023"/>
              <a:gd name="connsiteY106" fmla="*/ 2202566 h 6858000"/>
              <a:gd name="connsiteX107" fmla="*/ 1538623 w 7980023"/>
              <a:gd name="connsiteY107" fmla="*/ 2182184 h 6858000"/>
              <a:gd name="connsiteX108" fmla="*/ 1556663 w 7980023"/>
              <a:gd name="connsiteY108" fmla="*/ 2151646 h 6858000"/>
              <a:gd name="connsiteX109" fmla="*/ 1600318 w 7980023"/>
              <a:gd name="connsiteY109" fmla="*/ 2025678 h 6858000"/>
              <a:gd name="connsiteX110" fmla="*/ 1608967 w 7980023"/>
              <a:gd name="connsiteY110" fmla="*/ 1908118 h 6858000"/>
              <a:gd name="connsiteX111" fmla="*/ 1618408 w 7980023"/>
              <a:gd name="connsiteY111" fmla="*/ 1721725 h 6858000"/>
              <a:gd name="connsiteX112" fmla="*/ 1618819 w 7980023"/>
              <a:gd name="connsiteY112" fmla="*/ 1690229 h 6858000"/>
              <a:gd name="connsiteX113" fmla="*/ 1628779 w 7980023"/>
              <a:gd name="connsiteY113" fmla="*/ 1664519 h 6858000"/>
              <a:gd name="connsiteX114" fmla="*/ 1639464 w 7980023"/>
              <a:gd name="connsiteY114" fmla="*/ 1659741 h 6858000"/>
              <a:gd name="connsiteX115" fmla="*/ 1641233 w 7980023"/>
              <a:gd name="connsiteY115" fmla="*/ 1642638 h 6858000"/>
              <a:gd name="connsiteX116" fmla="*/ 1643710 w 7980023"/>
              <a:gd name="connsiteY116" fmla="*/ 1638374 h 6858000"/>
              <a:gd name="connsiteX117" fmla="*/ 1632084 w 7980023"/>
              <a:gd name="connsiteY117" fmla="*/ 1553747 h 6858000"/>
              <a:gd name="connsiteX118" fmla="*/ 1643796 w 7980023"/>
              <a:gd name="connsiteY118" fmla="*/ 1485881 h 6858000"/>
              <a:gd name="connsiteX119" fmla="*/ 1624197 w 7980023"/>
              <a:gd name="connsiteY119" fmla="*/ 1219904 h 6858000"/>
              <a:gd name="connsiteX120" fmla="*/ 1611125 w 7980023"/>
              <a:gd name="connsiteY120" fmla="*/ 1079200 h 6858000"/>
              <a:gd name="connsiteX121" fmla="*/ 1603801 w 7980023"/>
              <a:gd name="connsiteY121" fmla="*/ 906926 h 6858000"/>
              <a:gd name="connsiteX122" fmla="*/ 1596871 w 7980023"/>
              <a:gd name="connsiteY122" fmla="*/ 693671 h 6858000"/>
              <a:gd name="connsiteX123" fmla="*/ 1588375 w 7980023"/>
              <a:gd name="connsiteY123" fmla="*/ 674509 h 6858000"/>
              <a:gd name="connsiteX124" fmla="*/ 1589972 w 7980023"/>
              <a:gd name="connsiteY124" fmla="*/ 671854 h 6858000"/>
              <a:gd name="connsiteX125" fmla="*/ 1587929 w 7980023"/>
              <a:gd name="connsiteY125" fmla="*/ 648655 h 6858000"/>
              <a:gd name="connsiteX126" fmla="*/ 1582211 w 7980023"/>
              <a:gd name="connsiteY126" fmla="*/ 644194 h 6858000"/>
              <a:gd name="connsiteX127" fmla="*/ 1579157 w 7980023"/>
              <a:gd name="connsiteY127" fmla="*/ 628473 h 6858000"/>
              <a:gd name="connsiteX128" fmla="*/ 1561622 w 7980023"/>
              <a:gd name="connsiteY128" fmla="*/ 545150 h 6858000"/>
              <a:gd name="connsiteX129" fmla="*/ 1563476 w 7980023"/>
              <a:gd name="connsiteY129" fmla="*/ 544275 h 6858000"/>
              <a:gd name="connsiteX130" fmla="*/ 1586685 w 7980023"/>
              <a:gd name="connsiteY130" fmla="*/ 466430 h 6858000"/>
              <a:gd name="connsiteX131" fmla="*/ 1607797 w 7980023"/>
              <a:gd name="connsiteY131" fmla="*/ 390714 h 6858000"/>
              <a:gd name="connsiteX132" fmla="*/ 1606970 w 7980023"/>
              <a:gd name="connsiteY132" fmla="*/ 380764 h 6858000"/>
              <a:gd name="connsiteX133" fmla="*/ 1540890 w 7980023"/>
              <a:gd name="connsiteY133" fmla="*/ 399555 h 6858000"/>
              <a:gd name="connsiteX134" fmla="*/ 1540905 w 7980023"/>
              <a:gd name="connsiteY134" fmla="*/ 382586 h 6858000"/>
              <a:gd name="connsiteX135" fmla="*/ 1529454 w 7980023"/>
              <a:gd name="connsiteY135" fmla="*/ 305471 h 6858000"/>
              <a:gd name="connsiteX136" fmla="*/ 1571859 w 7980023"/>
              <a:gd name="connsiteY136" fmla="*/ 211274 h 6858000"/>
              <a:gd name="connsiteX137" fmla="*/ 1579872 w 7980023"/>
              <a:gd name="connsiteY137" fmla="*/ 135477 h 6858000"/>
              <a:gd name="connsiteX138" fmla="*/ 1621471 w 7980023"/>
              <a:gd name="connsiteY138" fmla="*/ 35011 h 6858000"/>
              <a:gd name="connsiteX139" fmla="*/ 1624340 w 7980023"/>
              <a:gd name="connsiteY139" fmla="*/ 0 h 6858000"/>
              <a:gd name="connsiteX0" fmla="*/ 1624340 w 7980023"/>
              <a:gd name="connsiteY0" fmla="*/ 0 h 6858000"/>
              <a:gd name="connsiteX1" fmla="*/ 7980023 w 7980023"/>
              <a:gd name="connsiteY1" fmla="*/ 0 h 6858000"/>
              <a:gd name="connsiteX2" fmla="*/ 7980023 w 7980023"/>
              <a:gd name="connsiteY2" fmla="*/ 6858000 h 6858000"/>
              <a:gd name="connsiteX3" fmla="*/ 0 w 7980023"/>
              <a:gd name="connsiteY3" fmla="*/ 6858000 h 6858000"/>
              <a:gd name="connsiteX4" fmla="*/ 132132 w 7980023"/>
              <a:gd name="connsiteY4" fmla="*/ 6806542 h 6858000"/>
              <a:gd name="connsiteX5" fmla="*/ 137847 w 7980023"/>
              <a:gd name="connsiteY5" fmla="*/ 6810337 h 6858000"/>
              <a:gd name="connsiteX6" fmla="*/ 89184 w 7980023"/>
              <a:gd name="connsiteY6" fmla="*/ 6811393 h 6858000"/>
              <a:gd name="connsiteX7" fmla="*/ 70391 w 7980023"/>
              <a:gd name="connsiteY7" fmla="*/ 6764316 h 6858000"/>
              <a:gd name="connsiteX8" fmla="*/ 151420 w 7980023"/>
              <a:gd name="connsiteY8" fmla="*/ 6763669 h 6858000"/>
              <a:gd name="connsiteX9" fmla="*/ 151423 w 7980023"/>
              <a:gd name="connsiteY9" fmla="*/ 6695947 h 6858000"/>
              <a:gd name="connsiteX10" fmla="*/ 202725 w 7980023"/>
              <a:gd name="connsiteY10" fmla="*/ 6635929 h 6858000"/>
              <a:gd name="connsiteX11" fmla="*/ 277549 w 7980023"/>
              <a:gd name="connsiteY11" fmla="*/ 6583710 h 6858000"/>
              <a:gd name="connsiteX12" fmla="*/ 279539 w 7980023"/>
              <a:gd name="connsiteY12" fmla="*/ 6538422 h 6858000"/>
              <a:gd name="connsiteX13" fmla="*/ 315135 w 7980023"/>
              <a:gd name="connsiteY13" fmla="*/ 6464333 h 6858000"/>
              <a:gd name="connsiteX14" fmla="*/ 406890 w 7980023"/>
              <a:gd name="connsiteY14" fmla="*/ 6358897 h 6858000"/>
              <a:gd name="connsiteX15" fmla="*/ 345667 w 7980023"/>
              <a:gd name="connsiteY15" fmla="*/ 6282376 h 6858000"/>
              <a:gd name="connsiteX16" fmla="*/ 391637 w 7980023"/>
              <a:gd name="connsiteY16" fmla="*/ 6245603 h 6858000"/>
              <a:gd name="connsiteX17" fmla="*/ 402287 w 7980023"/>
              <a:gd name="connsiteY17" fmla="*/ 6231382 h 6858000"/>
              <a:gd name="connsiteX18" fmla="*/ 438736 w 7980023"/>
              <a:gd name="connsiteY18" fmla="*/ 6150483 h 6858000"/>
              <a:gd name="connsiteX19" fmla="*/ 474738 w 7980023"/>
              <a:gd name="connsiteY19" fmla="*/ 6135150 h 6858000"/>
              <a:gd name="connsiteX20" fmla="*/ 476247 w 7980023"/>
              <a:gd name="connsiteY20" fmla="*/ 6135117 h 6858000"/>
              <a:gd name="connsiteX21" fmla="*/ 461881 w 7980023"/>
              <a:gd name="connsiteY21" fmla="*/ 6094992 h 6858000"/>
              <a:gd name="connsiteX22" fmla="*/ 485909 w 7980023"/>
              <a:gd name="connsiteY22" fmla="*/ 6094804 h 6858000"/>
              <a:gd name="connsiteX23" fmla="*/ 487093 w 7980023"/>
              <a:gd name="connsiteY23" fmla="*/ 6069532 h 6858000"/>
              <a:gd name="connsiteX24" fmla="*/ 489317 w 7980023"/>
              <a:gd name="connsiteY24" fmla="*/ 6057240 h 6858000"/>
              <a:gd name="connsiteX25" fmla="*/ 486626 w 7980023"/>
              <a:gd name="connsiteY25" fmla="*/ 6052194 h 6858000"/>
              <a:gd name="connsiteX26" fmla="*/ 491590 w 7980023"/>
              <a:gd name="connsiteY26" fmla="*/ 6034848 h 6858000"/>
              <a:gd name="connsiteX27" fmla="*/ 492850 w 7980023"/>
              <a:gd name="connsiteY27" fmla="*/ 6016934 h 6858000"/>
              <a:gd name="connsiteX28" fmla="*/ 518320 w 7980023"/>
              <a:gd name="connsiteY28" fmla="*/ 5941839 h 6858000"/>
              <a:gd name="connsiteX29" fmla="*/ 541474 w 7980023"/>
              <a:gd name="connsiteY29" fmla="*/ 5769612 h 6858000"/>
              <a:gd name="connsiteX30" fmla="*/ 643760 w 7980023"/>
              <a:gd name="connsiteY30" fmla="*/ 5483024 h 6858000"/>
              <a:gd name="connsiteX31" fmla="*/ 704612 w 7980023"/>
              <a:gd name="connsiteY31" fmla="*/ 5386836 h 6858000"/>
              <a:gd name="connsiteX32" fmla="*/ 704722 w 7980023"/>
              <a:gd name="connsiteY32" fmla="*/ 5336094 h 6858000"/>
              <a:gd name="connsiteX33" fmla="*/ 719859 w 7980023"/>
              <a:gd name="connsiteY33" fmla="*/ 5322215 h 6858000"/>
              <a:gd name="connsiteX34" fmla="*/ 722724 w 7980023"/>
              <a:gd name="connsiteY34" fmla="*/ 5319945 h 6858000"/>
              <a:gd name="connsiteX35" fmla="*/ 728625 w 7980023"/>
              <a:gd name="connsiteY35" fmla="*/ 5308206 h 6858000"/>
              <a:gd name="connsiteX36" fmla="*/ 737251 w 7980023"/>
              <a:gd name="connsiteY36" fmla="*/ 5308204 h 6858000"/>
              <a:gd name="connsiteX37" fmla="*/ 744068 w 7980023"/>
              <a:gd name="connsiteY37" fmla="*/ 5244688 h 6858000"/>
              <a:gd name="connsiteX38" fmla="*/ 723007 w 7980023"/>
              <a:gd name="connsiteY38" fmla="*/ 5165945 h 6858000"/>
              <a:gd name="connsiteX39" fmla="*/ 727414 w 7980023"/>
              <a:gd name="connsiteY39" fmla="*/ 5124196 h 6858000"/>
              <a:gd name="connsiteX40" fmla="*/ 733886 w 7980023"/>
              <a:gd name="connsiteY40" fmla="*/ 5119497 h 6858000"/>
              <a:gd name="connsiteX41" fmla="*/ 717223 w 7980023"/>
              <a:gd name="connsiteY41" fmla="*/ 5056494 h 6858000"/>
              <a:gd name="connsiteX42" fmla="*/ 739127 w 7980023"/>
              <a:gd name="connsiteY42" fmla="*/ 4974868 h 6858000"/>
              <a:gd name="connsiteX43" fmla="*/ 763081 w 7980023"/>
              <a:gd name="connsiteY43" fmla="*/ 4914948 h 6858000"/>
              <a:gd name="connsiteX44" fmla="*/ 773305 w 7980023"/>
              <a:gd name="connsiteY44" fmla="*/ 4880631 h 6858000"/>
              <a:gd name="connsiteX45" fmla="*/ 793146 w 7980023"/>
              <a:gd name="connsiteY45" fmla="*/ 4790628 h 6858000"/>
              <a:gd name="connsiteX46" fmla="*/ 799802 w 7980023"/>
              <a:gd name="connsiteY46" fmla="*/ 4679718 h 6858000"/>
              <a:gd name="connsiteX47" fmla="*/ 825430 w 7980023"/>
              <a:gd name="connsiteY47" fmla="*/ 4557310 h 6858000"/>
              <a:gd name="connsiteX48" fmla="*/ 840410 w 7980023"/>
              <a:gd name="connsiteY48" fmla="*/ 4508412 h 6858000"/>
              <a:gd name="connsiteX49" fmla="*/ 845542 w 7980023"/>
              <a:gd name="connsiteY49" fmla="*/ 4391240 h 6858000"/>
              <a:gd name="connsiteX50" fmla="*/ 852182 w 7980023"/>
              <a:gd name="connsiteY50" fmla="*/ 4174996 h 6858000"/>
              <a:gd name="connsiteX51" fmla="*/ 863579 w 7980023"/>
              <a:gd name="connsiteY51" fmla="*/ 4078684 h 6858000"/>
              <a:gd name="connsiteX52" fmla="*/ 887954 w 7980023"/>
              <a:gd name="connsiteY52" fmla="*/ 3934323 h 6858000"/>
              <a:gd name="connsiteX53" fmla="*/ 877947 w 7980023"/>
              <a:gd name="connsiteY53" fmla="*/ 3921099 h 6858000"/>
              <a:gd name="connsiteX54" fmla="*/ 873349 w 7980023"/>
              <a:gd name="connsiteY54" fmla="*/ 3906233 h 6858000"/>
              <a:gd name="connsiteX55" fmla="*/ 874786 w 7980023"/>
              <a:gd name="connsiteY55" fmla="*/ 3904422 h 6858000"/>
              <a:gd name="connsiteX56" fmla="*/ 875386 w 7980023"/>
              <a:gd name="connsiteY56" fmla="*/ 3887163 h 6858000"/>
              <a:gd name="connsiteX57" fmla="*/ 871518 w 7980023"/>
              <a:gd name="connsiteY57" fmla="*/ 3883366 h 6858000"/>
              <a:gd name="connsiteX58" fmla="*/ 865200 w 7980023"/>
              <a:gd name="connsiteY58" fmla="*/ 3808615 h 6858000"/>
              <a:gd name="connsiteX59" fmla="*/ 890414 w 7980023"/>
              <a:gd name="connsiteY59" fmla="*/ 3801218 h 6858000"/>
              <a:gd name="connsiteX60" fmla="*/ 916505 w 7980023"/>
              <a:gd name="connsiteY60" fmla="*/ 3735794 h 6858000"/>
              <a:gd name="connsiteX61" fmla="*/ 913893 w 7980023"/>
              <a:gd name="connsiteY61" fmla="*/ 3699097 h 6858000"/>
              <a:gd name="connsiteX62" fmla="*/ 914187 w 7980023"/>
              <a:gd name="connsiteY62" fmla="*/ 3691697 h 6858000"/>
              <a:gd name="connsiteX63" fmla="*/ 914531 w 7980023"/>
              <a:gd name="connsiteY63" fmla="*/ 3691546 h 6858000"/>
              <a:gd name="connsiteX64" fmla="*/ 915517 w 7980023"/>
              <a:gd name="connsiteY64" fmla="*/ 3683730 h 6858000"/>
              <a:gd name="connsiteX65" fmla="*/ 914724 w 7980023"/>
              <a:gd name="connsiteY65" fmla="*/ 3678210 h 6858000"/>
              <a:gd name="connsiteX66" fmla="*/ 961701 w 7980023"/>
              <a:gd name="connsiteY66" fmla="*/ 3622140 h 6858000"/>
              <a:gd name="connsiteX67" fmla="*/ 1003428 w 7980023"/>
              <a:gd name="connsiteY67" fmla="*/ 3534890 h 6858000"/>
              <a:gd name="connsiteX68" fmla="*/ 1040894 w 7980023"/>
              <a:gd name="connsiteY68" fmla="*/ 3446748 h 6858000"/>
              <a:gd name="connsiteX69" fmla="*/ 1052591 w 7980023"/>
              <a:gd name="connsiteY69" fmla="*/ 3413985 h 6858000"/>
              <a:gd name="connsiteX70" fmla="*/ 1081677 w 7980023"/>
              <a:gd name="connsiteY70" fmla="*/ 3359338 h 6858000"/>
              <a:gd name="connsiteX71" fmla="*/ 1100102 w 7980023"/>
              <a:gd name="connsiteY71" fmla="*/ 3336636 h 6858000"/>
              <a:gd name="connsiteX72" fmla="*/ 1100032 w 7980023"/>
              <a:gd name="connsiteY72" fmla="*/ 3335242 h 6858000"/>
              <a:gd name="connsiteX73" fmla="*/ 1104519 w 7980023"/>
              <a:gd name="connsiteY73" fmla="*/ 3334506 h 6858000"/>
              <a:gd name="connsiteX74" fmla="*/ 1108049 w 7980023"/>
              <a:gd name="connsiteY74" fmla="*/ 3330362 h 6858000"/>
              <a:gd name="connsiteX75" fmla="*/ 1112079 w 7980023"/>
              <a:gd name="connsiteY75" fmla="*/ 3316492 h 6858000"/>
              <a:gd name="connsiteX76" fmla="*/ 1112670 w 7980023"/>
              <a:gd name="connsiteY76" fmla="*/ 3310855 h 6858000"/>
              <a:gd name="connsiteX77" fmla="*/ 1115504 w 7980023"/>
              <a:gd name="connsiteY77" fmla="*/ 3303502 h 6858000"/>
              <a:gd name="connsiteX78" fmla="*/ 1115868 w 7980023"/>
              <a:gd name="connsiteY78" fmla="*/ 3303456 h 6858000"/>
              <a:gd name="connsiteX79" fmla="*/ 1117945 w 7980023"/>
              <a:gd name="connsiteY79" fmla="*/ 3296306 h 6858000"/>
              <a:gd name="connsiteX80" fmla="*/ 1124395 w 7980023"/>
              <a:gd name="connsiteY80" fmla="*/ 3259631 h 6858000"/>
              <a:gd name="connsiteX81" fmla="*/ 1169437 w 7980023"/>
              <a:gd name="connsiteY81" fmla="*/ 3227829 h 6858000"/>
              <a:gd name="connsiteX82" fmla="*/ 1181330 w 7980023"/>
              <a:gd name="connsiteY82" fmla="*/ 3211605 h 6858000"/>
              <a:gd name="connsiteX83" fmla="*/ 1189252 w 7980023"/>
              <a:gd name="connsiteY83" fmla="*/ 3203657 h 6858000"/>
              <a:gd name="connsiteX84" fmla="*/ 1190760 w 7980023"/>
              <a:gd name="connsiteY84" fmla="*/ 3203625 h 6858000"/>
              <a:gd name="connsiteX85" fmla="*/ 1199962 w 7980023"/>
              <a:gd name="connsiteY85" fmla="*/ 3164801 h 6858000"/>
              <a:gd name="connsiteX86" fmla="*/ 1200867 w 7980023"/>
              <a:gd name="connsiteY86" fmla="*/ 3140459 h 6858000"/>
              <a:gd name="connsiteX87" fmla="*/ 1202949 w 7980023"/>
              <a:gd name="connsiteY87" fmla="*/ 3128619 h 6858000"/>
              <a:gd name="connsiteX88" fmla="*/ 1200205 w 7980023"/>
              <a:gd name="connsiteY88" fmla="*/ 3123757 h 6858000"/>
              <a:gd name="connsiteX89" fmla="*/ 1204970 w 7980023"/>
              <a:gd name="connsiteY89" fmla="*/ 3107053 h 6858000"/>
              <a:gd name="connsiteX90" fmla="*/ 1206773 w 7980023"/>
              <a:gd name="connsiteY90" fmla="*/ 3105708 h 6858000"/>
              <a:gd name="connsiteX91" fmla="*/ 1206028 w 7980023"/>
              <a:gd name="connsiteY91" fmla="*/ 3089798 h 6858000"/>
              <a:gd name="connsiteX92" fmla="*/ 1199753 w 7980023"/>
              <a:gd name="connsiteY92" fmla="*/ 3073892 h 6858000"/>
              <a:gd name="connsiteX93" fmla="*/ 1257977 w 7980023"/>
              <a:gd name="connsiteY93" fmla="*/ 2939902 h 6858000"/>
              <a:gd name="connsiteX94" fmla="*/ 1259084 w 7980023"/>
              <a:gd name="connsiteY94" fmla="*/ 2801843 h 6858000"/>
              <a:gd name="connsiteX95" fmla="*/ 1291951 w 7980023"/>
              <a:gd name="connsiteY95" fmla="*/ 2729696 h 6858000"/>
              <a:gd name="connsiteX96" fmla="*/ 1336103 w 7980023"/>
              <a:gd name="connsiteY96" fmla="*/ 2682866 h 6858000"/>
              <a:gd name="connsiteX97" fmla="*/ 1384457 w 7980023"/>
              <a:gd name="connsiteY97" fmla="*/ 2526390 h 6858000"/>
              <a:gd name="connsiteX98" fmla="*/ 1410558 w 7980023"/>
              <a:gd name="connsiteY98" fmla="*/ 2483002 h 6858000"/>
              <a:gd name="connsiteX99" fmla="*/ 1410103 w 7980023"/>
              <a:gd name="connsiteY99" fmla="*/ 2434127 h 6858000"/>
              <a:gd name="connsiteX100" fmla="*/ 1425070 w 7980023"/>
              <a:gd name="connsiteY100" fmla="*/ 2420768 h 6858000"/>
              <a:gd name="connsiteX101" fmla="*/ 1427908 w 7980023"/>
              <a:gd name="connsiteY101" fmla="*/ 2418582 h 6858000"/>
              <a:gd name="connsiteX102" fmla="*/ 1433672 w 7980023"/>
              <a:gd name="connsiteY102" fmla="*/ 2407279 h 6858000"/>
              <a:gd name="connsiteX103" fmla="*/ 1442289 w 7980023"/>
              <a:gd name="connsiteY103" fmla="*/ 2407282 h 6858000"/>
              <a:gd name="connsiteX104" fmla="*/ 1455974 w 7980023"/>
              <a:gd name="connsiteY104" fmla="*/ 2392557 h 6858000"/>
              <a:gd name="connsiteX105" fmla="*/ 1464630 w 7980023"/>
              <a:gd name="connsiteY105" fmla="*/ 2370864 h 6858000"/>
              <a:gd name="connsiteX106" fmla="*/ 1522314 w 7980023"/>
              <a:gd name="connsiteY106" fmla="*/ 2202566 h 6858000"/>
              <a:gd name="connsiteX107" fmla="*/ 1538623 w 7980023"/>
              <a:gd name="connsiteY107" fmla="*/ 2182184 h 6858000"/>
              <a:gd name="connsiteX108" fmla="*/ 1556663 w 7980023"/>
              <a:gd name="connsiteY108" fmla="*/ 2151646 h 6858000"/>
              <a:gd name="connsiteX109" fmla="*/ 1600318 w 7980023"/>
              <a:gd name="connsiteY109" fmla="*/ 2025678 h 6858000"/>
              <a:gd name="connsiteX110" fmla="*/ 1608967 w 7980023"/>
              <a:gd name="connsiteY110" fmla="*/ 1908118 h 6858000"/>
              <a:gd name="connsiteX111" fmla="*/ 1618408 w 7980023"/>
              <a:gd name="connsiteY111" fmla="*/ 1721725 h 6858000"/>
              <a:gd name="connsiteX112" fmla="*/ 1618819 w 7980023"/>
              <a:gd name="connsiteY112" fmla="*/ 1690229 h 6858000"/>
              <a:gd name="connsiteX113" fmla="*/ 1628779 w 7980023"/>
              <a:gd name="connsiteY113" fmla="*/ 1664519 h 6858000"/>
              <a:gd name="connsiteX114" fmla="*/ 1639464 w 7980023"/>
              <a:gd name="connsiteY114" fmla="*/ 1659741 h 6858000"/>
              <a:gd name="connsiteX115" fmla="*/ 1641233 w 7980023"/>
              <a:gd name="connsiteY115" fmla="*/ 1642638 h 6858000"/>
              <a:gd name="connsiteX116" fmla="*/ 1643710 w 7980023"/>
              <a:gd name="connsiteY116" fmla="*/ 1638374 h 6858000"/>
              <a:gd name="connsiteX117" fmla="*/ 1632084 w 7980023"/>
              <a:gd name="connsiteY117" fmla="*/ 1553747 h 6858000"/>
              <a:gd name="connsiteX118" fmla="*/ 1643796 w 7980023"/>
              <a:gd name="connsiteY118" fmla="*/ 1485881 h 6858000"/>
              <a:gd name="connsiteX119" fmla="*/ 1624197 w 7980023"/>
              <a:gd name="connsiteY119" fmla="*/ 1219904 h 6858000"/>
              <a:gd name="connsiteX120" fmla="*/ 1611125 w 7980023"/>
              <a:gd name="connsiteY120" fmla="*/ 1079200 h 6858000"/>
              <a:gd name="connsiteX121" fmla="*/ 1603801 w 7980023"/>
              <a:gd name="connsiteY121" fmla="*/ 906926 h 6858000"/>
              <a:gd name="connsiteX122" fmla="*/ 1596871 w 7980023"/>
              <a:gd name="connsiteY122" fmla="*/ 693671 h 6858000"/>
              <a:gd name="connsiteX123" fmla="*/ 1588375 w 7980023"/>
              <a:gd name="connsiteY123" fmla="*/ 674509 h 6858000"/>
              <a:gd name="connsiteX124" fmla="*/ 1589972 w 7980023"/>
              <a:gd name="connsiteY124" fmla="*/ 671854 h 6858000"/>
              <a:gd name="connsiteX125" fmla="*/ 1587929 w 7980023"/>
              <a:gd name="connsiteY125" fmla="*/ 648655 h 6858000"/>
              <a:gd name="connsiteX126" fmla="*/ 1582211 w 7980023"/>
              <a:gd name="connsiteY126" fmla="*/ 644194 h 6858000"/>
              <a:gd name="connsiteX127" fmla="*/ 1579157 w 7980023"/>
              <a:gd name="connsiteY127" fmla="*/ 628473 h 6858000"/>
              <a:gd name="connsiteX128" fmla="*/ 1561622 w 7980023"/>
              <a:gd name="connsiteY128" fmla="*/ 545150 h 6858000"/>
              <a:gd name="connsiteX129" fmla="*/ 1563476 w 7980023"/>
              <a:gd name="connsiteY129" fmla="*/ 544275 h 6858000"/>
              <a:gd name="connsiteX130" fmla="*/ 1586685 w 7980023"/>
              <a:gd name="connsiteY130" fmla="*/ 466430 h 6858000"/>
              <a:gd name="connsiteX131" fmla="*/ 1607797 w 7980023"/>
              <a:gd name="connsiteY131" fmla="*/ 390714 h 6858000"/>
              <a:gd name="connsiteX132" fmla="*/ 1606970 w 7980023"/>
              <a:gd name="connsiteY132" fmla="*/ 380764 h 6858000"/>
              <a:gd name="connsiteX133" fmla="*/ 1540890 w 7980023"/>
              <a:gd name="connsiteY133" fmla="*/ 399555 h 6858000"/>
              <a:gd name="connsiteX134" fmla="*/ 1540905 w 7980023"/>
              <a:gd name="connsiteY134" fmla="*/ 382586 h 6858000"/>
              <a:gd name="connsiteX135" fmla="*/ 1529454 w 7980023"/>
              <a:gd name="connsiteY135" fmla="*/ 305471 h 6858000"/>
              <a:gd name="connsiteX136" fmla="*/ 1571859 w 7980023"/>
              <a:gd name="connsiteY136" fmla="*/ 211274 h 6858000"/>
              <a:gd name="connsiteX137" fmla="*/ 1579872 w 7980023"/>
              <a:gd name="connsiteY137" fmla="*/ 135477 h 6858000"/>
              <a:gd name="connsiteX138" fmla="*/ 1621471 w 7980023"/>
              <a:gd name="connsiteY138" fmla="*/ 35011 h 6858000"/>
              <a:gd name="connsiteX139" fmla="*/ 1624340 w 7980023"/>
              <a:gd name="connsiteY139" fmla="*/ 0 h 6858000"/>
              <a:gd name="connsiteX0" fmla="*/ 1624340 w 7980023"/>
              <a:gd name="connsiteY0" fmla="*/ 0 h 6858000"/>
              <a:gd name="connsiteX1" fmla="*/ 7980023 w 7980023"/>
              <a:gd name="connsiteY1" fmla="*/ 0 h 6858000"/>
              <a:gd name="connsiteX2" fmla="*/ 7980023 w 7980023"/>
              <a:gd name="connsiteY2" fmla="*/ 6858000 h 6858000"/>
              <a:gd name="connsiteX3" fmla="*/ 0 w 7980023"/>
              <a:gd name="connsiteY3" fmla="*/ 6858000 h 6858000"/>
              <a:gd name="connsiteX4" fmla="*/ 132132 w 7980023"/>
              <a:gd name="connsiteY4" fmla="*/ 6806542 h 6858000"/>
              <a:gd name="connsiteX5" fmla="*/ 137847 w 7980023"/>
              <a:gd name="connsiteY5" fmla="*/ 6810337 h 6858000"/>
              <a:gd name="connsiteX6" fmla="*/ 89184 w 7980023"/>
              <a:gd name="connsiteY6" fmla="*/ 6811393 h 6858000"/>
              <a:gd name="connsiteX7" fmla="*/ 70391 w 7980023"/>
              <a:gd name="connsiteY7" fmla="*/ 6764316 h 6858000"/>
              <a:gd name="connsiteX8" fmla="*/ 151420 w 7980023"/>
              <a:gd name="connsiteY8" fmla="*/ 6763669 h 6858000"/>
              <a:gd name="connsiteX9" fmla="*/ 151423 w 7980023"/>
              <a:gd name="connsiteY9" fmla="*/ 6695947 h 6858000"/>
              <a:gd name="connsiteX10" fmla="*/ 202725 w 7980023"/>
              <a:gd name="connsiteY10" fmla="*/ 6635929 h 6858000"/>
              <a:gd name="connsiteX11" fmla="*/ 277549 w 7980023"/>
              <a:gd name="connsiteY11" fmla="*/ 6583710 h 6858000"/>
              <a:gd name="connsiteX12" fmla="*/ 279539 w 7980023"/>
              <a:gd name="connsiteY12" fmla="*/ 6538422 h 6858000"/>
              <a:gd name="connsiteX13" fmla="*/ 315135 w 7980023"/>
              <a:gd name="connsiteY13" fmla="*/ 6464333 h 6858000"/>
              <a:gd name="connsiteX14" fmla="*/ 406890 w 7980023"/>
              <a:gd name="connsiteY14" fmla="*/ 6358897 h 6858000"/>
              <a:gd name="connsiteX15" fmla="*/ 512226 w 7980023"/>
              <a:gd name="connsiteY15" fmla="*/ 6282376 h 6858000"/>
              <a:gd name="connsiteX16" fmla="*/ 391637 w 7980023"/>
              <a:gd name="connsiteY16" fmla="*/ 6245603 h 6858000"/>
              <a:gd name="connsiteX17" fmla="*/ 402287 w 7980023"/>
              <a:gd name="connsiteY17" fmla="*/ 6231382 h 6858000"/>
              <a:gd name="connsiteX18" fmla="*/ 438736 w 7980023"/>
              <a:gd name="connsiteY18" fmla="*/ 6150483 h 6858000"/>
              <a:gd name="connsiteX19" fmla="*/ 474738 w 7980023"/>
              <a:gd name="connsiteY19" fmla="*/ 6135150 h 6858000"/>
              <a:gd name="connsiteX20" fmla="*/ 476247 w 7980023"/>
              <a:gd name="connsiteY20" fmla="*/ 6135117 h 6858000"/>
              <a:gd name="connsiteX21" fmla="*/ 461881 w 7980023"/>
              <a:gd name="connsiteY21" fmla="*/ 6094992 h 6858000"/>
              <a:gd name="connsiteX22" fmla="*/ 485909 w 7980023"/>
              <a:gd name="connsiteY22" fmla="*/ 6094804 h 6858000"/>
              <a:gd name="connsiteX23" fmla="*/ 487093 w 7980023"/>
              <a:gd name="connsiteY23" fmla="*/ 6069532 h 6858000"/>
              <a:gd name="connsiteX24" fmla="*/ 489317 w 7980023"/>
              <a:gd name="connsiteY24" fmla="*/ 6057240 h 6858000"/>
              <a:gd name="connsiteX25" fmla="*/ 486626 w 7980023"/>
              <a:gd name="connsiteY25" fmla="*/ 6052194 h 6858000"/>
              <a:gd name="connsiteX26" fmla="*/ 491590 w 7980023"/>
              <a:gd name="connsiteY26" fmla="*/ 6034848 h 6858000"/>
              <a:gd name="connsiteX27" fmla="*/ 492850 w 7980023"/>
              <a:gd name="connsiteY27" fmla="*/ 6016934 h 6858000"/>
              <a:gd name="connsiteX28" fmla="*/ 518320 w 7980023"/>
              <a:gd name="connsiteY28" fmla="*/ 5941839 h 6858000"/>
              <a:gd name="connsiteX29" fmla="*/ 541474 w 7980023"/>
              <a:gd name="connsiteY29" fmla="*/ 5769612 h 6858000"/>
              <a:gd name="connsiteX30" fmla="*/ 643760 w 7980023"/>
              <a:gd name="connsiteY30" fmla="*/ 5483024 h 6858000"/>
              <a:gd name="connsiteX31" fmla="*/ 704612 w 7980023"/>
              <a:gd name="connsiteY31" fmla="*/ 5386836 h 6858000"/>
              <a:gd name="connsiteX32" fmla="*/ 704722 w 7980023"/>
              <a:gd name="connsiteY32" fmla="*/ 5336094 h 6858000"/>
              <a:gd name="connsiteX33" fmla="*/ 719859 w 7980023"/>
              <a:gd name="connsiteY33" fmla="*/ 5322215 h 6858000"/>
              <a:gd name="connsiteX34" fmla="*/ 722724 w 7980023"/>
              <a:gd name="connsiteY34" fmla="*/ 5319945 h 6858000"/>
              <a:gd name="connsiteX35" fmla="*/ 728625 w 7980023"/>
              <a:gd name="connsiteY35" fmla="*/ 5308206 h 6858000"/>
              <a:gd name="connsiteX36" fmla="*/ 737251 w 7980023"/>
              <a:gd name="connsiteY36" fmla="*/ 5308204 h 6858000"/>
              <a:gd name="connsiteX37" fmla="*/ 744068 w 7980023"/>
              <a:gd name="connsiteY37" fmla="*/ 5244688 h 6858000"/>
              <a:gd name="connsiteX38" fmla="*/ 723007 w 7980023"/>
              <a:gd name="connsiteY38" fmla="*/ 5165945 h 6858000"/>
              <a:gd name="connsiteX39" fmla="*/ 727414 w 7980023"/>
              <a:gd name="connsiteY39" fmla="*/ 5124196 h 6858000"/>
              <a:gd name="connsiteX40" fmla="*/ 733886 w 7980023"/>
              <a:gd name="connsiteY40" fmla="*/ 5119497 h 6858000"/>
              <a:gd name="connsiteX41" fmla="*/ 717223 w 7980023"/>
              <a:gd name="connsiteY41" fmla="*/ 5056494 h 6858000"/>
              <a:gd name="connsiteX42" fmla="*/ 739127 w 7980023"/>
              <a:gd name="connsiteY42" fmla="*/ 4974868 h 6858000"/>
              <a:gd name="connsiteX43" fmla="*/ 763081 w 7980023"/>
              <a:gd name="connsiteY43" fmla="*/ 4914948 h 6858000"/>
              <a:gd name="connsiteX44" fmla="*/ 773305 w 7980023"/>
              <a:gd name="connsiteY44" fmla="*/ 4880631 h 6858000"/>
              <a:gd name="connsiteX45" fmla="*/ 793146 w 7980023"/>
              <a:gd name="connsiteY45" fmla="*/ 4790628 h 6858000"/>
              <a:gd name="connsiteX46" fmla="*/ 799802 w 7980023"/>
              <a:gd name="connsiteY46" fmla="*/ 4679718 h 6858000"/>
              <a:gd name="connsiteX47" fmla="*/ 825430 w 7980023"/>
              <a:gd name="connsiteY47" fmla="*/ 4557310 h 6858000"/>
              <a:gd name="connsiteX48" fmla="*/ 840410 w 7980023"/>
              <a:gd name="connsiteY48" fmla="*/ 4508412 h 6858000"/>
              <a:gd name="connsiteX49" fmla="*/ 845542 w 7980023"/>
              <a:gd name="connsiteY49" fmla="*/ 4391240 h 6858000"/>
              <a:gd name="connsiteX50" fmla="*/ 852182 w 7980023"/>
              <a:gd name="connsiteY50" fmla="*/ 4174996 h 6858000"/>
              <a:gd name="connsiteX51" fmla="*/ 863579 w 7980023"/>
              <a:gd name="connsiteY51" fmla="*/ 4078684 h 6858000"/>
              <a:gd name="connsiteX52" fmla="*/ 887954 w 7980023"/>
              <a:gd name="connsiteY52" fmla="*/ 3934323 h 6858000"/>
              <a:gd name="connsiteX53" fmla="*/ 877947 w 7980023"/>
              <a:gd name="connsiteY53" fmla="*/ 3921099 h 6858000"/>
              <a:gd name="connsiteX54" fmla="*/ 873349 w 7980023"/>
              <a:gd name="connsiteY54" fmla="*/ 3906233 h 6858000"/>
              <a:gd name="connsiteX55" fmla="*/ 874786 w 7980023"/>
              <a:gd name="connsiteY55" fmla="*/ 3904422 h 6858000"/>
              <a:gd name="connsiteX56" fmla="*/ 875386 w 7980023"/>
              <a:gd name="connsiteY56" fmla="*/ 3887163 h 6858000"/>
              <a:gd name="connsiteX57" fmla="*/ 871518 w 7980023"/>
              <a:gd name="connsiteY57" fmla="*/ 3883366 h 6858000"/>
              <a:gd name="connsiteX58" fmla="*/ 865200 w 7980023"/>
              <a:gd name="connsiteY58" fmla="*/ 3808615 h 6858000"/>
              <a:gd name="connsiteX59" fmla="*/ 890414 w 7980023"/>
              <a:gd name="connsiteY59" fmla="*/ 3801218 h 6858000"/>
              <a:gd name="connsiteX60" fmla="*/ 916505 w 7980023"/>
              <a:gd name="connsiteY60" fmla="*/ 3735794 h 6858000"/>
              <a:gd name="connsiteX61" fmla="*/ 913893 w 7980023"/>
              <a:gd name="connsiteY61" fmla="*/ 3699097 h 6858000"/>
              <a:gd name="connsiteX62" fmla="*/ 914187 w 7980023"/>
              <a:gd name="connsiteY62" fmla="*/ 3691697 h 6858000"/>
              <a:gd name="connsiteX63" fmla="*/ 914531 w 7980023"/>
              <a:gd name="connsiteY63" fmla="*/ 3691546 h 6858000"/>
              <a:gd name="connsiteX64" fmla="*/ 915517 w 7980023"/>
              <a:gd name="connsiteY64" fmla="*/ 3683730 h 6858000"/>
              <a:gd name="connsiteX65" fmla="*/ 914724 w 7980023"/>
              <a:gd name="connsiteY65" fmla="*/ 3678210 h 6858000"/>
              <a:gd name="connsiteX66" fmla="*/ 961701 w 7980023"/>
              <a:gd name="connsiteY66" fmla="*/ 3622140 h 6858000"/>
              <a:gd name="connsiteX67" fmla="*/ 1003428 w 7980023"/>
              <a:gd name="connsiteY67" fmla="*/ 3534890 h 6858000"/>
              <a:gd name="connsiteX68" fmla="*/ 1040894 w 7980023"/>
              <a:gd name="connsiteY68" fmla="*/ 3446748 h 6858000"/>
              <a:gd name="connsiteX69" fmla="*/ 1052591 w 7980023"/>
              <a:gd name="connsiteY69" fmla="*/ 3413985 h 6858000"/>
              <a:gd name="connsiteX70" fmla="*/ 1081677 w 7980023"/>
              <a:gd name="connsiteY70" fmla="*/ 3359338 h 6858000"/>
              <a:gd name="connsiteX71" fmla="*/ 1100102 w 7980023"/>
              <a:gd name="connsiteY71" fmla="*/ 3336636 h 6858000"/>
              <a:gd name="connsiteX72" fmla="*/ 1100032 w 7980023"/>
              <a:gd name="connsiteY72" fmla="*/ 3335242 h 6858000"/>
              <a:gd name="connsiteX73" fmla="*/ 1104519 w 7980023"/>
              <a:gd name="connsiteY73" fmla="*/ 3334506 h 6858000"/>
              <a:gd name="connsiteX74" fmla="*/ 1108049 w 7980023"/>
              <a:gd name="connsiteY74" fmla="*/ 3330362 h 6858000"/>
              <a:gd name="connsiteX75" fmla="*/ 1112079 w 7980023"/>
              <a:gd name="connsiteY75" fmla="*/ 3316492 h 6858000"/>
              <a:gd name="connsiteX76" fmla="*/ 1112670 w 7980023"/>
              <a:gd name="connsiteY76" fmla="*/ 3310855 h 6858000"/>
              <a:gd name="connsiteX77" fmla="*/ 1115504 w 7980023"/>
              <a:gd name="connsiteY77" fmla="*/ 3303502 h 6858000"/>
              <a:gd name="connsiteX78" fmla="*/ 1115868 w 7980023"/>
              <a:gd name="connsiteY78" fmla="*/ 3303456 h 6858000"/>
              <a:gd name="connsiteX79" fmla="*/ 1117945 w 7980023"/>
              <a:gd name="connsiteY79" fmla="*/ 3296306 h 6858000"/>
              <a:gd name="connsiteX80" fmla="*/ 1124395 w 7980023"/>
              <a:gd name="connsiteY80" fmla="*/ 3259631 h 6858000"/>
              <a:gd name="connsiteX81" fmla="*/ 1169437 w 7980023"/>
              <a:gd name="connsiteY81" fmla="*/ 3227829 h 6858000"/>
              <a:gd name="connsiteX82" fmla="*/ 1181330 w 7980023"/>
              <a:gd name="connsiteY82" fmla="*/ 3211605 h 6858000"/>
              <a:gd name="connsiteX83" fmla="*/ 1189252 w 7980023"/>
              <a:gd name="connsiteY83" fmla="*/ 3203657 h 6858000"/>
              <a:gd name="connsiteX84" fmla="*/ 1190760 w 7980023"/>
              <a:gd name="connsiteY84" fmla="*/ 3203625 h 6858000"/>
              <a:gd name="connsiteX85" fmla="*/ 1199962 w 7980023"/>
              <a:gd name="connsiteY85" fmla="*/ 3164801 h 6858000"/>
              <a:gd name="connsiteX86" fmla="*/ 1200867 w 7980023"/>
              <a:gd name="connsiteY86" fmla="*/ 3140459 h 6858000"/>
              <a:gd name="connsiteX87" fmla="*/ 1202949 w 7980023"/>
              <a:gd name="connsiteY87" fmla="*/ 3128619 h 6858000"/>
              <a:gd name="connsiteX88" fmla="*/ 1200205 w 7980023"/>
              <a:gd name="connsiteY88" fmla="*/ 3123757 h 6858000"/>
              <a:gd name="connsiteX89" fmla="*/ 1204970 w 7980023"/>
              <a:gd name="connsiteY89" fmla="*/ 3107053 h 6858000"/>
              <a:gd name="connsiteX90" fmla="*/ 1206773 w 7980023"/>
              <a:gd name="connsiteY90" fmla="*/ 3105708 h 6858000"/>
              <a:gd name="connsiteX91" fmla="*/ 1206028 w 7980023"/>
              <a:gd name="connsiteY91" fmla="*/ 3089798 h 6858000"/>
              <a:gd name="connsiteX92" fmla="*/ 1199753 w 7980023"/>
              <a:gd name="connsiteY92" fmla="*/ 3073892 h 6858000"/>
              <a:gd name="connsiteX93" fmla="*/ 1257977 w 7980023"/>
              <a:gd name="connsiteY93" fmla="*/ 2939902 h 6858000"/>
              <a:gd name="connsiteX94" fmla="*/ 1259084 w 7980023"/>
              <a:gd name="connsiteY94" fmla="*/ 2801843 h 6858000"/>
              <a:gd name="connsiteX95" fmla="*/ 1291951 w 7980023"/>
              <a:gd name="connsiteY95" fmla="*/ 2729696 h 6858000"/>
              <a:gd name="connsiteX96" fmla="*/ 1336103 w 7980023"/>
              <a:gd name="connsiteY96" fmla="*/ 2682866 h 6858000"/>
              <a:gd name="connsiteX97" fmla="*/ 1384457 w 7980023"/>
              <a:gd name="connsiteY97" fmla="*/ 2526390 h 6858000"/>
              <a:gd name="connsiteX98" fmla="*/ 1410558 w 7980023"/>
              <a:gd name="connsiteY98" fmla="*/ 2483002 h 6858000"/>
              <a:gd name="connsiteX99" fmla="*/ 1410103 w 7980023"/>
              <a:gd name="connsiteY99" fmla="*/ 2434127 h 6858000"/>
              <a:gd name="connsiteX100" fmla="*/ 1425070 w 7980023"/>
              <a:gd name="connsiteY100" fmla="*/ 2420768 h 6858000"/>
              <a:gd name="connsiteX101" fmla="*/ 1427908 w 7980023"/>
              <a:gd name="connsiteY101" fmla="*/ 2418582 h 6858000"/>
              <a:gd name="connsiteX102" fmla="*/ 1433672 w 7980023"/>
              <a:gd name="connsiteY102" fmla="*/ 2407279 h 6858000"/>
              <a:gd name="connsiteX103" fmla="*/ 1442289 w 7980023"/>
              <a:gd name="connsiteY103" fmla="*/ 2407282 h 6858000"/>
              <a:gd name="connsiteX104" fmla="*/ 1455974 w 7980023"/>
              <a:gd name="connsiteY104" fmla="*/ 2392557 h 6858000"/>
              <a:gd name="connsiteX105" fmla="*/ 1464630 w 7980023"/>
              <a:gd name="connsiteY105" fmla="*/ 2370864 h 6858000"/>
              <a:gd name="connsiteX106" fmla="*/ 1522314 w 7980023"/>
              <a:gd name="connsiteY106" fmla="*/ 2202566 h 6858000"/>
              <a:gd name="connsiteX107" fmla="*/ 1538623 w 7980023"/>
              <a:gd name="connsiteY107" fmla="*/ 2182184 h 6858000"/>
              <a:gd name="connsiteX108" fmla="*/ 1556663 w 7980023"/>
              <a:gd name="connsiteY108" fmla="*/ 2151646 h 6858000"/>
              <a:gd name="connsiteX109" fmla="*/ 1600318 w 7980023"/>
              <a:gd name="connsiteY109" fmla="*/ 2025678 h 6858000"/>
              <a:gd name="connsiteX110" fmla="*/ 1608967 w 7980023"/>
              <a:gd name="connsiteY110" fmla="*/ 1908118 h 6858000"/>
              <a:gd name="connsiteX111" fmla="*/ 1618408 w 7980023"/>
              <a:gd name="connsiteY111" fmla="*/ 1721725 h 6858000"/>
              <a:gd name="connsiteX112" fmla="*/ 1618819 w 7980023"/>
              <a:gd name="connsiteY112" fmla="*/ 1690229 h 6858000"/>
              <a:gd name="connsiteX113" fmla="*/ 1628779 w 7980023"/>
              <a:gd name="connsiteY113" fmla="*/ 1664519 h 6858000"/>
              <a:gd name="connsiteX114" fmla="*/ 1639464 w 7980023"/>
              <a:gd name="connsiteY114" fmla="*/ 1659741 h 6858000"/>
              <a:gd name="connsiteX115" fmla="*/ 1641233 w 7980023"/>
              <a:gd name="connsiteY115" fmla="*/ 1642638 h 6858000"/>
              <a:gd name="connsiteX116" fmla="*/ 1643710 w 7980023"/>
              <a:gd name="connsiteY116" fmla="*/ 1638374 h 6858000"/>
              <a:gd name="connsiteX117" fmla="*/ 1632084 w 7980023"/>
              <a:gd name="connsiteY117" fmla="*/ 1553747 h 6858000"/>
              <a:gd name="connsiteX118" fmla="*/ 1643796 w 7980023"/>
              <a:gd name="connsiteY118" fmla="*/ 1485881 h 6858000"/>
              <a:gd name="connsiteX119" fmla="*/ 1624197 w 7980023"/>
              <a:gd name="connsiteY119" fmla="*/ 1219904 h 6858000"/>
              <a:gd name="connsiteX120" fmla="*/ 1611125 w 7980023"/>
              <a:gd name="connsiteY120" fmla="*/ 1079200 h 6858000"/>
              <a:gd name="connsiteX121" fmla="*/ 1603801 w 7980023"/>
              <a:gd name="connsiteY121" fmla="*/ 906926 h 6858000"/>
              <a:gd name="connsiteX122" fmla="*/ 1596871 w 7980023"/>
              <a:gd name="connsiteY122" fmla="*/ 693671 h 6858000"/>
              <a:gd name="connsiteX123" fmla="*/ 1588375 w 7980023"/>
              <a:gd name="connsiteY123" fmla="*/ 674509 h 6858000"/>
              <a:gd name="connsiteX124" fmla="*/ 1589972 w 7980023"/>
              <a:gd name="connsiteY124" fmla="*/ 671854 h 6858000"/>
              <a:gd name="connsiteX125" fmla="*/ 1587929 w 7980023"/>
              <a:gd name="connsiteY125" fmla="*/ 648655 h 6858000"/>
              <a:gd name="connsiteX126" fmla="*/ 1582211 w 7980023"/>
              <a:gd name="connsiteY126" fmla="*/ 644194 h 6858000"/>
              <a:gd name="connsiteX127" fmla="*/ 1579157 w 7980023"/>
              <a:gd name="connsiteY127" fmla="*/ 628473 h 6858000"/>
              <a:gd name="connsiteX128" fmla="*/ 1561622 w 7980023"/>
              <a:gd name="connsiteY128" fmla="*/ 545150 h 6858000"/>
              <a:gd name="connsiteX129" fmla="*/ 1563476 w 7980023"/>
              <a:gd name="connsiteY129" fmla="*/ 544275 h 6858000"/>
              <a:gd name="connsiteX130" fmla="*/ 1586685 w 7980023"/>
              <a:gd name="connsiteY130" fmla="*/ 466430 h 6858000"/>
              <a:gd name="connsiteX131" fmla="*/ 1607797 w 7980023"/>
              <a:gd name="connsiteY131" fmla="*/ 390714 h 6858000"/>
              <a:gd name="connsiteX132" fmla="*/ 1606970 w 7980023"/>
              <a:gd name="connsiteY132" fmla="*/ 380764 h 6858000"/>
              <a:gd name="connsiteX133" fmla="*/ 1540890 w 7980023"/>
              <a:gd name="connsiteY133" fmla="*/ 399555 h 6858000"/>
              <a:gd name="connsiteX134" fmla="*/ 1540905 w 7980023"/>
              <a:gd name="connsiteY134" fmla="*/ 382586 h 6858000"/>
              <a:gd name="connsiteX135" fmla="*/ 1529454 w 7980023"/>
              <a:gd name="connsiteY135" fmla="*/ 305471 h 6858000"/>
              <a:gd name="connsiteX136" fmla="*/ 1571859 w 7980023"/>
              <a:gd name="connsiteY136" fmla="*/ 211274 h 6858000"/>
              <a:gd name="connsiteX137" fmla="*/ 1579872 w 7980023"/>
              <a:gd name="connsiteY137" fmla="*/ 135477 h 6858000"/>
              <a:gd name="connsiteX138" fmla="*/ 1621471 w 7980023"/>
              <a:gd name="connsiteY138" fmla="*/ 35011 h 6858000"/>
              <a:gd name="connsiteX139" fmla="*/ 1624340 w 7980023"/>
              <a:gd name="connsiteY139" fmla="*/ 0 h 6858000"/>
              <a:gd name="connsiteX0" fmla="*/ 1624340 w 7980023"/>
              <a:gd name="connsiteY0" fmla="*/ 0 h 6858000"/>
              <a:gd name="connsiteX1" fmla="*/ 7980023 w 7980023"/>
              <a:gd name="connsiteY1" fmla="*/ 0 h 6858000"/>
              <a:gd name="connsiteX2" fmla="*/ 7980023 w 7980023"/>
              <a:gd name="connsiteY2" fmla="*/ 6858000 h 6858000"/>
              <a:gd name="connsiteX3" fmla="*/ 0 w 7980023"/>
              <a:gd name="connsiteY3" fmla="*/ 6858000 h 6858000"/>
              <a:gd name="connsiteX4" fmla="*/ 132132 w 7980023"/>
              <a:gd name="connsiteY4" fmla="*/ 6806542 h 6858000"/>
              <a:gd name="connsiteX5" fmla="*/ 137847 w 7980023"/>
              <a:gd name="connsiteY5" fmla="*/ 6810337 h 6858000"/>
              <a:gd name="connsiteX6" fmla="*/ 89184 w 7980023"/>
              <a:gd name="connsiteY6" fmla="*/ 6811393 h 6858000"/>
              <a:gd name="connsiteX7" fmla="*/ 70391 w 7980023"/>
              <a:gd name="connsiteY7" fmla="*/ 6764316 h 6858000"/>
              <a:gd name="connsiteX8" fmla="*/ 151420 w 7980023"/>
              <a:gd name="connsiteY8" fmla="*/ 6763669 h 6858000"/>
              <a:gd name="connsiteX9" fmla="*/ 151423 w 7980023"/>
              <a:gd name="connsiteY9" fmla="*/ 6695947 h 6858000"/>
              <a:gd name="connsiteX10" fmla="*/ 202725 w 7980023"/>
              <a:gd name="connsiteY10" fmla="*/ 6635929 h 6858000"/>
              <a:gd name="connsiteX11" fmla="*/ 277549 w 7980023"/>
              <a:gd name="connsiteY11" fmla="*/ 6583710 h 6858000"/>
              <a:gd name="connsiteX12" fmla="*/ 279539 w 7980023"/>
              <a:gd name="connsiteY12" fmla="*/ 6538422 h 6858000"/>
              <a:gd name="connsiteX13" fmla="*/ 362723 w 7980023"/>
              <a:gd name="connsiteY13" fmla="*/ 6453731 h 6858000"/>
              <a:gd name="connsiteX14" fmla="*/ 406890 w 7980023"/>
              <a:gd name="connsiteY14" fmla="*/ 6358897 h 6858000"/>
              <a:gd name="connsiteX15" fmla="*/ 512226 w 7980023"/>
              <a:gd name="connsiteY15" fmla="*/ 6282376 h 6858000"/>
              <a:gd name="connsiteX16" fmla="*/ 391637 w 7980023"/>
              <a:gd name="connsiteY16" fmla="*/ 6245603 h 6858000"/>
              <a:gd name="connsiteX17" fmla="*/ 402287 w 7980023"/>
              <a:gd name="connsiteY17" fmla="*/ 6231382 h 6858000"/>
              <a:gd name="connsiteX18" fmla="*/ 438736 w 7980023"/>
              <a:gd name="connsiteY18" fmla="*/ 6150483 h 6858000"/>
              <a:gd name="connsiteX19" fmla="*/ 474738 w 7980023"/>
              <a:gd name="connsiteY19" fmla="*/ 6135150 h 6858000"/>
              <a:gd name="connsiteX20" fmla="*/ 476247 w 7980023"/>
              <a:gd name="connsiteY20" fmla="*/ 6135117 h 6858000"/>
              <a:gd name="connsiteX21" fmla="*/ 461881 w 7980023"/>
              <a:gd name="connsiteY21" fmla="*/ 6094992 h 6858000"/>
              <a:gd name="connsiteX22" fmla="*/ 485909 w 7980023"/>
              <a:gd name="connsiteY22" fmla="*/ 6094804 h 6858000"/>
              <a:gd name="connsiteX23" fmla="*/ 487093 w 7980023"/>
              <a:gd name="connsiteY23" fmla="*/ 6069532 h 6858000"/>
              <a:gd name="connsiteX24" fmla="*/ 489317 w 7980023"/>
              <a:gd name="connsiteY24" fmla="*/ 6057240 h 6858000"/>
              <a:gd name="connsiteX25" fmla="*/ 486626 w 7980023"/>
              <a:gd name="connsiteY25" fmla="*/ 6052194 h 6858000"/>
              <a:gd name="connsiteX26" fmla="*/ 491590 w 7980023"/>
              <a:gd name="connsiteY26" fmla="*/ 6034848 h 6858000"/>
              <a:gd name="connsiteX27" fmla="*/ 492850 w 7980023"/>
              <a:gd name="connsiteY27" fmla="*/ 6016934 h 6858000"/>
              <a:gd name="connsiteX28" fmla="*/ 518320 w 7980023"/>
              <a:gd name="connsiteY28" fmla="*/ 5941839 h 6858000"/>
              <a:gd name="connsiteX29" fmla="*/ 541474 w 7980023"/>
              <a:gd name="connsiteY29" fmla="*/ 5769612 h 6858000"/>
              <a:gd name="connsiteX30" fmla="*/ 643760 w 7980023"/>
              <a:gd name="connsiteY30" fmla="*/ 5483024 h 6858000"/>
              <a:gd name="connsiteX31" fmla="*/ 704612 w 7980023"/>
              <a:gd name="connsiteY31" fmla="*/ 5386836 h 6858000"/>
              <a:gd name="connsiteX32" fmla="*/ 704722 w 7980023"/>
              <a:gd name="connsiteY32" fmla="*/ 5336094 h 6858000"/>
              <a:gd name="connsiteX33" fmla="*/ 719859 w 7980023"/>
              <a:gd name="connsiteY33" fmla="*/ 5322215 h 6858000"/>
              <a:gd name="connsiteX34" fmla="*/ 722724 w 7980023"/>
              <a:gd name="connsiteY34" fmla="*/ 5319945 h 6858000"/>
              <a:gd name="connsiteX35" fmla="*/ 728625 w 7980023"/>
              <a:gd name="connsiteY35" fmla="*/ 5308206 h 6858000"/>
              <a:gd name="connsiteX36" fmla="*/ 737251 w 7980023"/>
              <a:gd name="connsiteY36" fmla="*/ 5308204 h 6858000"/>
              <a:gd name="connsiteX37" fmla="*/ 744068 w 7980023"/>
              <a:gd name="connsiteY37" fmla="*/ 5244688 h 6858000"/>
              <a:gd name="connsiteX38" fmla="*/ 723007 w 7980023"/>
              <a:gd name="connsiteY38" fmla="*/ 5165945 h 6858000"/>
              <a:gd name="connsiteX39" fmla="*/ 727414 w 7980023"/>
              <a:gd name="connsiteY39" fmla="*/ 5124196 h 6858000"/>
              <a:gd name="connsiteX40" fmla="*/ 733886 w 7980023"/>
              <a:gd name="connsiteY40" fmla="*/ 5119497 h 6858000"/>
              <a:gd name="connsiteX41" fmla="*/ 717223 w 7980023"/>
              <a:gd name="connsiteY41" fmla="*/ 5056494 h 6858000"/>
              <a:gd name="connsiteX42" fmla="*/ 739127 w 7980023"/>
              <a:gd name="connsiteY42" fmla="*/ 4974868 h 6858000"/>
              <a:gd name="connsiteX43" fmla="*/ 763081 w 7980023"/>
              <a:gd name="connsiteY43" fmla="*/ 4914948 h 6858000"/>
              <a:gd name="connsiteX44" fmla="*/ 773305 w 7980023"/>
              <a:gd name="connsiteY44" fmla="*/ 4880631 h 6858000"/>
              <a:gd name="connsiteX45" fmla="*/ 793146 w 7980023"/>
              <a:gd name="connsiteY45" fmla="*/ 4790628 h 6858000"/>
              <a:gd name="connsiteX46" fmla="*/ 799802 w 7980023"/>
              <a:gd name="connsiteY46" fmla="*/ 4679718 h 6858000"/>
              <a:gd name="connsiteX47" fmla="*/ 825430 w 7980023"/>
              <a:gd name="connsiteY47" fmla="*/ 4557310 h 6858000"/>
              <a:gd name="connsiteX48" fmla="*/ 840410 w 7980023"/>
              <a:gd name="connsiteY48" fmla="*/ 4508412 h 6858000"/>
              <a:gd name="connsiteX49" fmla="*/ 845542 w 7980023"/>
              <a:gd name="connsiteY49" fmla="*/ 4391240 h 6858000"/>
              <a:gd name="connsiteX50" fmla="*/ 852182 w 7980023"/>
              <a:gd name="connsiteY50" fmla="*/ 4174996 h 6858000"/>
              <a:gd name="connsiteX51" fmla="*/ 863579 w 7980023"/>
              <a:gd name="connsiteY51" fmla="*/ 4078684 h 6858000"/>
              <a:gd name="connsiteX52" fmla="*/ 887954 w 7980023"/>
              <a:gd name="connsiteY52" fmla="*/ 3934323 h 6858000"/>
              <a:gd name="connsiteX53" fmla="*/ 877947 w 7980023"/>
              <a:gd name="connsiteY53" fmla="*/ 3921099 h 6858000"/>
              <a:gd name="connsiteX54" fmla="*/ 873349 w 7980023"/>
              <a:gd name="connsiteY54" fmla="*/ 3906233 h 6858000"/>
              <a:gd name="connsiteX55" fmla="*/ 874786 w 7980023"/>
              <a:gd name="connsiteY55" fmla="*/ 3904422 h 6858000"/>
              <a:gd name="connsiteX56" fmla="*/ 875386 w 7980023"/>
              <a:gd name="connsiteY56" fmla="*/ 3887163 h 6858000"/>
              <a:gd name="connsiteX57" fmla="*/ 871518 w 7980023"/>
              <a:gd name="connsiteY57" fmla="*/ 3883366 h 6858000"/>
              <a:gd name="connsiteX58" fmla="*/ 865200 w 7980023"/>
              <a:gd name="connsiteY58" fmla="*/ 3808615 h 6858000"/>
              <a:gd name="connsiteX59" fmla="*/ 890414 w 7980023"/>
              <a:gd name="connsiteY59" fmla="*/ 3801218 h 6858000"/>
              <a:gd name="connsiteX60" fmla="*/ 916505 w 7980023"/>
              <a:gd name="connsiteY60" fmla="*/ 3735794 h 6858000"/>
              <a:gd name="connsiteX61" fmla="*/ 913893 w 7980023"/>
              <a:gd name="connsiteY61" fmla="*/ 3699097 h 6858000"/>
              <a:gd name="connsiteX62" fmla="*/ 914187 w 7980023"/>
              <a:gd name="connsiteY62" fmla="*/ 3691697 h 6858000"/>
              <a:gd name="connsiteX63" fmla="*/ 914531 w 7980023"/>
              <a:gd name="connsiteY63" fmla="*/ 3691546 h 6858000"/>
              <a:gd name="connsiteX64" fmla="*/ 915517 w 7980023"/>
              <a:gd name="connsiteY64" fmla="*/ 3683730 h 6858000"/>
              <a:gd name="connsiteX65" fmla="*/ 914724 w 7980023"/>
              <a:gd name="connsiteY65" fmla="*/ 3678210 h 6858000"/>
              <a:gd name="connsiteX66" fmla="*/ 961701 w 7980023"/>
              <a:gd name="connsiteY66" fmla="*/ 3622140 h 6858000"/>
              <a:gd name="connsiteX67" fmla="*/ 1003428 w 7980023"/>
              <a:gd name="connsiteY67" fmla="*/ 3534890 h 6858000"/>
              <a:gd name="connsiteX68" fmla="*/ 1040894 w 7980023"/>
              <a:gd name="connsiteY68" fmla="*/ 3446748 h 6858000"/>
              <a:gd name="connsiteX69" fmla="*/ 1052591 w 7980023"/>
              <a:gd name="connsiteY69" fmla="*/ 3413985 h 6858000"/>
              <a:gd name="connsiteX70" fmla="*/ 1081677 w 7980023"/>
              <a:gd name="connsiteY70" fmla="*/ 3359338 h 6858000"/>
              <a:gd name="connsiteX71" fmla="*/ 1100102 w 7980023"/>
              <a:gd name="connsiteY71" fmla="*/ 3336636 h 6858000"/>
              <a:gd name="connsiteX72" fmla="*/ 1100032 w 7980023"/>
              <a:gd name="connsiteY72" fmla="*/ 3335242 h 6858000"/>
              <a:gd name="connsiteX73" fmla="*/ 1104519 w 7980023"/>
              <a:gd name="connsiteY73" fmla="*/ 3334506 h 6858000"/>
              <a:gd name="connsiteX74" fmla="*/ 1108049 w 7980023"/>
              <a:gd name="connsiteY74" fmla="*/ 3330362 h 6858000"/>
              <a:gd name="connsiteX75" fmla="*/ 1112079 w 7980023"/>
              <a:gd name="connsiteY75" fmla="*/ 3316492 h 6858000"/>
              <a:gd name="connsiteX76" fmla="*/ 1112670 w 7980023"/>
              <a:gd name="connsiteY76" fmla="*/ 3310855 h 6858000"/>
              <a:gd name="connsiteX77" fmla="*/ 1115504 w 7980023"/>
              <a:gd name="connsiteY77" fmla="*/ 3303502 h 6858000"/>
              <a:gd name="connsiteX78" fmla="*/ 1115868 w 7980023"/>
              <a:gd name="connsiteY78" fmla="*/ 3303456 h 6858000"/>
              <a:gd name="connsiteX79" fmla="*/ 1117945 w 7980023"/>
              <a:gd name="connsiteY79" fmla="*/ 3296306 h 6858000"/>
              <a:gd name="connsiteX80" fmla="*/ 1124395 w 7980023"/>
              <a:gd name="connsiteY80" fmla="*/ 3259631 h 6858000"/>
              <a:gd name="connsiteX81" fmla="*/ 1169437 w 7980023"/>
              <a:gd name="connsiteY81" fmla="*/ 3227829 h 6858000"/>
              <a:gd name="connsiteX82" fmla="*/ 1181330 w 7980023"/>
              <a:gd name="connsiteY82" fmla="*/ 3211605 h 6858000"/>
              <a:gd name="connsiteX83" fmla="*/ 1189252 w 7980023"/>
              <a:gd name="connsiteY83" fmla="*/ 3203657 h 6858000"/>
              <a:gd name="connsiteX84" fmla="*/ 1190760 w 7980023"/>
              <a:gd name="connsiteY84" fmla="*/ 3203625 h 6858000"/>
              <a:gd name="connsiteX85" fmla="*/ 1199962 w 7980023"/>
              <a:gd name="connsiteY85" fmla="*/ 3164801 h 6858000"/>
              <a:gd name="connsiteX86" fmla="*/ 1200867 w 7980023"/>
              <a:gd name="connsiteY86" fmla="*/ 3140459 h 6858000"/>
              <a:gd name="connsiteX87" fmla="*/ 1202949 w 7980023"/>
              <a:gd name="connsiteY87" fmla="*/ 3128619 h 6858000"/>
              <a:gd name="connsiteX88" fmla="*/ 1200205 w 7980023"/>
              <a:gd name="connsiteY88" fmla="*/ 3123757 h 6858000"/>
              <a:gd name="connsiteX89" fmla="*/ 1204970 w 7980023"/>
              <a:gd name="connsiteY89" fmla="*/ 3107053 h 6858000"/>
              <a:gd name="connsiteX90" fmla="*/ 1206773 w 7980023"/>
              <a:gd name="connsiteY90" fmla="*/ 3105708 h 6858000"/>
              <a:gd name="connsiteX91" fmla="*/ 1206028 w 7980023"/>
              <a:gd name="connsiteY91" fmla="*/ 3089798 h 6858000"/>
              <a:gd name="connsiteX92" fmla="*/ 1199753 w 7980023"/>
              <a:gd name="connsiteY92" fmla="*/ 3073892 h 6858000"/>
              <a:gd name="connsiteX93" fmla="*/ 1257977 w 7980023"/>
              <a:gd name="connsiteY93" fmla="*/ 2939902 h 6858000"/>
              <a:gd name="connsiteX94" fmla="*/ 1259084 w 7980023"/>
              <a:gd name="connsiteY94" fmla="*/ 2801843 h 6858000"/>
              <a:gd name="connsiteX95" fmla="*/ 1291951 w 7980023"/>
              <a:gd name="connsiteY95" fmla="*/ 2729696 h 6858000"/>
              <a:gd name="connsiteX96" fmla="*/ 1336103 w 7980023"/>
              <a:gd name="connsiteY96" fmla="*/ 2682866 h 6858000"/>
              <a:gd name="connsiteX97" fmla="*/ 1384457 w 7980023"/>
              <a:gd name="connsiteY97" fmla="*/ 2526390 h 6858000"/>
              <a:gd name="connsiteX98" fmla="*/ 1410558 w 7980023"/>
              <a:gd name="connsiteY98" fmla="*/ 2483002 h 6858000"/>
              <a:gd name="connsiteX99" fmla="*/ 1410103 w 7980023"/>
              <a:gd name="connsiteY99" fmla="*/ 2434127 h 6858000"/>
              <a:gd name="connsiteX100" fmla="*/ 1425070 w 7980023"/>
              <a:gd name="connsiteY100" fmla="*/ 2420768 h 6858000"/>
              <a:gd name="connsiteX101" fmla="*/ 1427908 w 7980023"/>
              <a:gd name="connsiteY101" fmla="*/ 2418582 h 6858000"/>
              <a:gd name="connsiteX102" fmla="*/ 1433672 w 7980023"/>
              <a:gd name="connsiteY102" fmla="*/ 2407279 h 6858000"/>
              <a:gd name="connsiteX103" fmla="*/ 1442289 w 7980023"/>
              <a:gd name="connsiteY103" fmla="*/ 2407282 h 6858000"/>
              <a:gd name="connsiteX104" fmla="*/ 1455974 w 7980023"/>
              <a:gd name="connsiteY104" fmla="*/ 2392557 h 6858000"/>
              <a:gd name="connsiteX105" fmla="*/ 1464630 w 7980023"/>
              <a:gd name="connsiteY105" fmla="*/ 2370864 h 6858000"/>
              <a:gd name="connsiteX106" fmla="*/ 1522314 w 7980023"/>
              <a:gd name="connsiteY106" fmla="*/ 2202566 h 6858000"/>
              <a:gd name="connsiteX107" fmla="*/ 1538623 w 7980023"/>
              <a:gd name="connsiteY107" fmla="*/ 2182184 h 6858000"/>
              <a:gd name="connsiteX108" fmla="*/ 1556663 w 7980023"/>
              <a:gd name="connsiteY108" fmla="*/ 2151646 h 6858000"/>
              <a:gd name="connsiteX109" fmla="*/ 1600318 w 7980023"/>
              <a:gd name="connsiteY109" fmla="*/ 2025678 h 6858000"/>
              <a:gd name="connsiteX110" fmla="*/ 1608967 w 7980023"/>
              <a:gd name="connsiteY110" fmla="*/ 1908118 h 6858000"/>
              <a:gd name="connsiteX111" fmla="*/ 1618408 w 7980023"/>
              <a:gd name="connsiteY111" fmla="*/ 1721725 h 6858000"/>
              <a:gd name="connsiteX112" fmla="*/ 1618819 w 7980023"/>
              <a:gd name="connsiteY112" fmla="*/ 1690229 h 6858000"/>
              <a:gd name="connsiteX113" fmla="*/ 1628779 w 7980023"/>
              <a:gd name="connsiteY113" fmla="*/ 1664519 h 6858000"/>
              <a:gd name="connsiteX114" fmla="*/ 1639464 w 7980023"/>
              <a:gd name="connsiteY114" fmla="*/ 1659741 h 6858000"/>
              <a:gd name="connsiteX115" fmla="*/ 1641233 w 7980023"/>
              <a:gd name="connsiteY115" fmla="*/ 1642638 h 6858000"/>
              <a:gd name="connsiteX116" fmla="*/ 1643710 w 7980023"/>
              <a:gd name="connsiteY116" fmla="*/ 1638374 h 6858000"/>
              <a:gd name="connsiteX117" fmla="*/ 1632084 w 7980023"/>
              <a:gd name="connsiteY117" fmla="*/ 1553747 h 6858000"/>
              <a:gd name="connsiteX118" fmla="*/ 1643796 w 7980023"/>
              <a:gd name="connsiteY118" fmla="*/ 1485881 h 6858000"/>
              <a:gd name="connsiteX119" fmla="*/ 1624197 w 7980023"/>
              <a:gd name="connsiteY119" fmla="*/ 1219904 h 6858000"/>
              <a:gd name="connsiteX120" fmla="*/ 1611125 w 7980023"/>
              <a:gd name="connsiteY120" fmla="*/ 1079200 h 6858000"/>
              <a:gd name="connsiteX121" fmla="*/ 1603801 w 7980023"/>
              <a:gd name="connsiteY121" fmla="*/ 906926 h 6858000"/>
              <a:gd name="connsiteX122" fmla="*/ 1596871 w 7980023"/>
              <a:gd name="connsiteY122" fmla="*/ 693671 h 6858000"/>
              <a:gd name="connsiteX123" fmla="*/ 1588375 w 7980023"/>
              <a:gd name="connsiteY123" fmla="*/ 674509 h 6858000"/>
              <a:gd name="connsiteX124" fmla="*/ 1589972 w 7980023"/>
              <a:gd name="connsiteY124" fmla="*/ 671854 h 6858000"/>
              <a:gd name="connsiteX125" fmla="*/ 1587929 w 7980023"/>
              <a:gd name="connsiteY125" fmla="*/ 648655 h 6858000"/>
              <a:gd name="connsiteX126" fmla="*/ 1582211 w 7980023"/>
              <a:gd name="connsiteY126" fmla="*/ 644194 h 6858000"/>
              <a:gd name="connsiteX127" fmla="*/ 1579157 w 7980023"/>
              <a:gd name="connsiteY127" fmla="*/ 628473 h 6858000"/>
              <a:gd name="connsiteX128" fmla="*/ 1561622 w 7980023"/>
              <a:gd name="connsiteY128" fmla="*/ 545150 h 6858000"/>
              <a:gd name="connsiteX129" fmla="*/ 1563476 w 7980023"/>
              <a:gd name="connsiteY129" fmla="*/ 544275 h 6858000"/>
              <a:gd name="connsiteX130" fmla="*/ 1586685 w 7980023"/>
              <a:gd name="connsiteY130" fmla="*/ 466430 h 6858000"/>
              <a:gd name="connsiteX131" fmla="*/ 1607797 w 7980023"/>
              <a:gd name="connsiteY131" fmla="*/ 390714 h 6858000"/>
              <a:gd name="connsiteX132" fmla="*/ 1606970 w 7980023"/>
              <a:gd name="connsiteY132" fmla="*/ 380764 h 6858000"/>
              <a:gd name="connsiteX133" fmla="*/ 1540890 w 7980023"/>
              <a:gd name="connsiteY133" fmla="*/ 399555 h 6858000"/>
              <a:gd name="connsiteX134" fmla="*/ 1540905 w 7980023"/>
              <a:gd name="connsiteY134" fmla="*/ 382586 h 6858000"/>
              <a:gd name="connsiteX135" fmla="*/ 1529454 w 7980023"/>
              <a:gd name="connsiteY135" fmla="*/ 305471 h 6858000"/>
              <a:gd name="connsiteX136" fmla="*/ 1571859 w 7980023"/>
              <a:gd name="connsiteY136" fmla="*/ 211274 h 6858000"/>
              <a:gd name="connsiteX137" fmla="*/ 1579872 w 7980023"/>
              <a:gd name="connsiteY137" fmla="*/ 135477 h 6858000"/>
              <a:gd name="connsiteX138" fmla="*/ 1621471 w 7980023"/>
              <a:gd name="connsiteY138" fmla="*/ 35011 h 6858000"/>
              <a:gd name="connsiteX139" fmla="*/ 1624340 w 7980023"/>
              <a:gd name="connsiteY13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7980023" h="6858000">
                <a:moveTo>
                  <a:pt x="1624340" y="0"/>
                </a:moveTo>
                <a:lnTo>
                  <a:pt x="7980023" y="0"/>
                </a:lnTo>
                <a:lnTo>
                  <a:pt x="7980023" y="6858000"/>
                </a:lnTo>
                <a:lnTo>
                  <a:pt x="0" y="6858000"/>
                </a:lnTo>
                <a:lnTo>
                  <a:pt x="132132" y="6806542"/>
                </a:lnTo>
                <a:lnTo>
                  <a:pt x="137847" y="6810337"/>
                </a:lnTo>
                <a:lnTo>
                  <a:pt x="89184" y="6811393"/>
                </a:lnTo>
                <a:lnTo>
                  <a:pt x="70391" y="6764316"/>
                </a:lnTo>
                <a:lnTo>
                  <a:pt x="151420" y="6763669"/>
                </a:lnTo>
                <a:lnTo>
                  <a:pt x="151423" y="6695947"/>
                </a:lnTo>
                <a:cubicBezTo>
                  <a:pt x="162004" y="6681098"/>
                  <a:pt x="198681" y="6645366"/>
                  <a:pt x="202725" y="6635929"/>
                </a:cubicBezTo>
                <a:cubicBezTo>
                  <a:pt x="201411" y="6623676"/>
                  <a:pt x="277638" y="6596764"/>
                  <a:pt x="277549" y="6583710"/>
                </a:cubicBezTo>
                <a:cubicBezTo>
                  <a:pt x="286413" y="6523616"/>
                  <a:pt x="251673" y="6579466"/>
                  <a:pt x="279539" y="6538422"/>
                </a:cubicBezTo>
                <a:cubicBezTo>
                  <a:pt x="293078" y="6504360"/>
                  <a:pt x="358272" y="6485885"/>
                  <a:pt x="362723" y="6453731"/>
                </a:cubicBezTo>
                <a:cubicBezTo>
                  <a:pt x="374413" y="6445360"/>
                  <a:pt x="413615" y="6374813"/>
                  <a:pt x="406890" y="6358897"/>
                </a:cubicBezTo>
                <a:cubicBezTo>
                  <a:pt x="419018" y="6336351"/>
                  <a:pt x="502005" y="6300227"/>
                  <a:pt x="512226" y="6282376"/>
                </a:cubicBezTo>
                <a:cubicBezTo>
                  <a:pt x="512445" y="6280426"/>
                  <a:pt x="391418" y="6247554"/>
                  <a:pt x="391637" y="6245603"/>
                </a:cubicBezTo>
                <a:cubicBezTo>
                  <a:pt x="392655" y="6242109"/>
                  <a:pt x="400234" y="6240246"/>
                  <a:pt x="402287" y="6231382"/>
                </a:cubicBezTo>
                <a:cubicBezTo>
                  <a:pt x="413935" y="6214200"/>
                  <a:pt x="426661" y="6166520"/>
                  <a:pt x="438736" y="6150483"/>
                </a:cubicBezTo>
                <a:cubicBezTo>
                  <a:pt x="440343" y="6145383"/>
                  <a:pt x="471207" y="6136064"/>
                  <a:pt x="474738" y="6135150"/>
                </a:cubicBezTo>
                <a:lnTo>
                  <a:pt x="476247" y="6135117"/>
                </a:lnTo>
                <a:lnTo>
                  <a:pt x="461881" y="6094992"/>
                </a:lnTo>
                <a:lnTo>
                  <a:pt x="485909" y="6094804"/>
                </a:lnTo>
                <a:cubicBezTo>
                  <a:pt x="486304" y="6086380"/>
                  <a:pt x="486698" y="6077956"/>
                  <a:pt x="487093" y="6069532"/>
                </a:cubicBezTo>
                <a:lnTo>
                  <a:pt x="489317" y="6057240"/>
                </a:lnTo>
                <a:lnTo>
                  <a:pt x="486626" y="6052194"/>
                </a:lnTo>
                <a:cubicBezTo>
                  <a:pt x="485564" y="6047615"/>
                  <a:pt x="486414" y="6042180"/>
                  <a:pt x="491590" y="6034848"/>
                </a:cubicBezTo>
                <a:lnTo>
                  <a:pt x="492850" y="6016934"/>
                </a:lnTo>
                <a:cubicBezTo>
                  <a:pt x="491858" y="6011232"/>
                  <a:pt x="521519" y="5947109"/>
                  <a:pt x="518320" y="5941839"/>
                </a:cubicBezTo>
                <a:cubicBezTo>
                  <a:pt x="527728" y="5892009"/>
                  <a:pt x="525427" y="5829177"/>
                  <a:pt x="541474" y="5769612"/>
                </a:cubicBezTo>
                <a:cubicBezTo>
                  <a:pt x="573345" y="5674859"/>
                  <a:pt x="616570" y="5546820"/>
                  <a:pt x="643760" y="5483024"/>
                </a:cubicBezTo>
                <a:cubicBezTo>
                  <a:pt x="687129" y="5465021"/>
                  <a:pt x="685969" y="5418016"/>
                  <a:pt x="704612" y="5386836"/>
                </a:cubicBezTo>
                <a:cubicBezTo>
                  <a:pt x="672573" y="5382571"/>
                  <a:pt x="736210" y="5353240"/>
                  <a:pt x="704722" y="5336094"/>
                </a:cubicBezTo>
                <a:cubicBezTo>
                  <a:pt x="709112" y="5330963"/>
                  <a:pt x="714358" y="5326534"/>
                  <a:pt x="719859" y="5322215"/>
                </a:cubicBezTo>
                <a:lnTo>
                  <a:pt x="722724" y="5319945"/>
                </a:lnTo>
                <a:lnTo>
                  <a:pt x="728625" y="5308206"/>
                </a:lnTo>
                <a:lnTo>
                  <a:pt x="737251" y="5308204"/>
                </a:lnTo>
                <a:lnTo>
                  <a:pt x="744068" y="5244688"/>
                </a:lnTo>
                <a:cubicBezTo>
                  <a:pt x="741754" y="5219841"/>
                  <a:pt x="736409" y="5193796"/>
                  <a:pt x="723007" y="5165945"/>
                </a:cubicBezTo>
                <a:cubicBezTo>
                  <a:pt x="714005" y="5153858"/>
                  <a:pt x="715978" y="5135166"/>
                  <a:pt x="727414" y="5124196"/>
                </a:cubicBezTo>
                <a:cubicBezTo>
                  <a:pt x="729382" y="5122308"/>
                  <a:pt x="731564" y="5120724"/>
                  <a:pt x="733886" y="5119497"/>
                </a:cubicBezTo>
                <a:cubicBezTo>
                  <a:pt x="713338" y="5084291"/>
                  <a:pt x="733062" y="5075230"/>
                  <a:pt x="717223" y="5056494"/>
                </a:cubicBezTo>
                <a:cubicBezTo>
                  <a:pt x="722653" y="5015230"/>
                  <a:pt x="752784" y="4991932"/>
                  <a:pt x="739127" y="4974868"/>
                </a:cubicBezTo>
                <a:cubicBezTo>
                  <a:pt x="747068" y="4955744"/>
                  <a:pt x="776644" y="4936770"/>
                  <a:pt x="763081" y="4914948"/>
                </a:cubicBezTo>
                <a:cubicBezTo>
                  <a:pt x="779099" y="4918788"/>
                  <a:pt x="759254" y="4888088"/>
                  <a:pt x="773305" y="4880631"/>
                </a:cubicBezTo>
                <a:cubicBezTo>
                  <a:pt x="778316" y="4859911"/>
                  <a:pt x="788730" y="4824114"/>
                  <a:pt x="793146" y="4790628"/>
                </a:cubicBezTo>
                <a:cubicBezTo>
                  <a:pt x="772519" y="4753454"/>
                  <a:pt x="815026" y="4709732"/>
                  <a:pt x="799802" y="4679718"/>
                </a:cubicBezTo>
                <a:lnTo>
                  <a:pt x="825430" y="4557310"/>
                </a:lnTo>
                <a:cubicBezTo>
                  <a:pt x="836009" y="4523413"/>
                  <a:pt x="802432" y="4537635"/>
                  <a:pt x="840410" y="4508412"/>
                </a:cubicBezTo>
                <a:cubicBezTo>
                  <a:pt x="833896" y="4445321"/>
                  <a:pt x="869756" y="4449367"/>
                  <a:pt x="845542" y="4391240"/>
                </a:cubicBezTo>
                <a:lnTo>
                  <a:pt x="852182" y="4174996"/>
                </a:lnTo>
                <a:cubicBezTo>
                  <a:pt x="862953" y="4139969"/>
                  <a:pt x="857292" y="4130009"/>
                  <a:pt x="863579" y="4078684"/>
                </a:cubicBezTo>
                <a:cubicBezTo>
                  <a:pt x="874385" y="4027210"/>
                  <a:pt x="856366" y="3979051"/>
                  <a:pt x="887954" y="3934323"/>
                </a:cubicBezTo>
                <a:cubicBezTo>
                  <a:pt x="883536" y="3930474"/>
                  <a:pt x="880313" y="3925995"/>
                  <a:pt x="877947" y="3921099"/>
                </a:cubicBezTo>
                <a:lnTo>
                  <a:pt x="873349" y="3906233"/>
                </a:lnTo>
                <a:lnTo>
                  <a:pt x="874786" y="3904422"/>
                </a:lnTo>
                <a:cubicBezTo>
                  <a:pt x="878047" y="3896214"/>
                  <a:pt x="877547" y="3891016"/>
                  <a:pt x="875386" y="3887163"/>
                </a:cubicBezTo>
                <a:lnTo>
                  <a:pt x="871518" y="3883366"/>
                </a:lnTo>
                <a:lnTo>
                  <a:pt x="865200" y="3808615"/>
                </a:lnTo>
                <a:lnTo>
                  <a:pt x="890414" y="3801218"/>
                </a:lnTo>
                <a:cubicBezTo>
                  <a:pt x="898964" y="3789082"/>
                  <a:pt x="908634" y="3753967"/>
                  <a:pt x="916505" y="3735794"/>
                </a:cubicBezTo>
                <a:cubicBezTo>
                  <a:pt x="915058" y="3723991"/>
                  <a:pt x="914130" y="3711671"/>
                  <a:pt x="913893" y="3699097"/>
                </a:cubicBezTo>
                <a:lnTo>
                  <a:pt x="914187" y="3691697"/>
                </a:lnTo>
                <a:lnTo>
                  <a:pt x="914531" y="3691546"/>
                </a:lnTo>
                <a:cubicBezTo>
                  <a:pt x="915319" y="3689926"/>
                  <a:pt x="915686" y="3687488"/>
                  <a:pt x="915517" y="3683730"/>
                </a:cubicBezTo>
                <a:lnTo>
                  <a:pt x="914724" y="3678210"/>
                </a:lnTo>
                <a:lnTo>
                  <a:pt x="961701" y="3622140"/>
                </a:lnTo>
                <a:cubicBezTo>
                  <a:pt x="975640" y="3587061"/>
                  <a:pt x="979994" y="3573862"/>
                  <a:pt x="1003428" y="3534890"/>
                </a:cubicBezTo>
                <a:cubicBezTo>
                  <a:pt x="1016574" y="3502088"/>
                  <a:pt x="1036805" y="3477721"/>
                  <a:pt x="1040894" y="3446748"/>
                </a:cubicBezTo>
                <a:cubicBezTo>
                  <a:pt x="1052479" y="3438695"/>
                  <a:pt x="1059489" y="3429320"/>
                  <a:pt x="1052591" y="3413985"/>
                </a:cubicBezTo>
                <a:cubicBezTo>
                  <a:pt x="1067970" y="3384791"/>
                  <a:pt x="1086321" y="3384396"/>
                  <a:pt x="1081677" y="3359338"/>
                </a:cubicBezTo>
                <a:cubicBezTo>
                  <a:pt x="1113360" y="3353444"/>
                  <a:pt x="1104181" y="3348054"/>
                  <a:pt x="1100102" y="3336636"/>
                </a:cubicBezTo>
                <a:cubicBezTo>
                  <a:pt x="1100079" y="3336171"/>
                  <a:pt x="1100055" y="3335707"/>
                  <a:pt x="1100032" y="3335242"/>
                </a:cubicBezTo>
                <a:lnTo>
                  <a:pt x="1104519" y="3334506"/>
                </a:lnTo>
                <a:lnTo>
                  <a:pt x="1108049" y="3330362"/>
                </a:lnTo>
                <a:lnTo>
                  <a:pt x="1112079" y="3316492"/>
                </a:lnTo>
                <a:lnTo>
                  <a:pt x="1112670" y="3310855"/>
                </a:lnTo>
                <a:cubicBezTo>
                  <a:pt x="1113422" y="3307128"/>
                  <a:pt x="1114364" y="3304853"/>
                  <a:pt x="1115504" y="3303502"/>
                </a:cubicBezTo>
                <a:lnTo>
                  <a:pt x="1115868" y="3303456"/>
                </a:lnTo>
                <a:lnTo>
                  <a:pt x="1117945" y="3296306"/>
                </a:lnTo>
                <a:cubicBezTo>
                  <a:pt x="1120779" y="3283935"/>
                  <a:pt x="1122897" y="3271607"/>
                  <a:pt x="1124395" y="3259631"/>
                </a:cubicBezTo>
                <a:cubicBezTo>
                  <a:pt x="1144329" y="3258025"/>
                  <a:pt x="1140070" y="3209319"/>
                  <a:pt x="1169437" y="3227829"/>
                </a:cubicBezTo>
                <a:cubicBezTo>
                  <a:pt x="1172377" y="3212096"/>
                  <a:pt x="1162844" y="3197427"/>
                  <a:pt x="1181330" y="3211605"/>
                </a:cubicBezTo>
                <a:cubicBezTo>
                  <a:pt x="1182880" y="3206694"/>
                  <a:pt x="1185735" y="3204534"/>
                  <a:pt x="1189252" y="3203657"/>
                </a:cubicBezTo>
                <a:lnTo>
                  <a:pt x="1190760" y="3203625"/>
                </a:lnTo>
                <a:lnTo>
                  <a:pt x="1199962" y="3164801"/>
                </a:lnTo>
                <a:cubicBezTo>
                  <a:pt x="1200264" y="3156687"/>
                  <a:pt x="1200565" y="3148573"/>
                  <a:pt x="1200867" y="3140459"/>
                </a:cubicBezTo>
                <a:lnTo>
                  <a:pt x="1202949" y="3128619"/>
                </a:lnTo>
                <a:lnTo>
                  <a:pt x="1200205" y="3123757"/>
                </a:lnTo>
                <a:cubicBezTo>
                  <a:pt x="1199091" y="3119348"/>
                  <a:pt x="1199880" y="3114114"/>
                  <a:pt x="1204970" y="3107053"/>
                </a:cubicBezTo>
                <a:lnTo>
                  <a:pt x="1206773" y="3105708"/>
                </a:lnTo>
                <a:cubicBezTo>
                  <a:pt x="1206525" y="3100405"/>
                  <a:pt x="1206276" y="3095101"/>
                  <a:pt x="1206028" y="3089798"/>
                </a:cubicBezTo>
                <a:cubicBezTo>
                  <a:pt x="1204975" y="3084307"/>
                  <a:pt x="1203006" y="3078968"/>
                  <a:pt x="1199753" y="3073892"/>
                </a:cubicBezTo>
                <a:cubicBezTo>
                  <a:pt x="1240588" y="3039515"/>
                  <a:pt x="1235210" y="2987050"/>
                  <a:pt x="1257977" y="2939902"/>
                </a:cubicBezTo>
                <a:cubicBezTo>
                  <a:pt x="1261623" y="2932662"/>
                  <a:pt x="1272171" y="2848651"/>
                  <a:pt x="1259084" y="2801843"/>
                </a:cubicBezTo>
                <a:cubicBezTo>
                  <a:pt x="1261710" y="2779194"/>
                  <a:pt x="1260063" y="2798580"/>
                  <a:pt x="1291951" y="2729696"/>
                </a:cubicBezTo>
                <a:cubicBezTo>
                  <a:pt x="1294720" y="2711201"/>
                  <a:pt x="1326484" y="2667348"/>
                  <a:pt x="1336103" y="2682866"/>
                </a:cubicBezTo>
                <a:cubicBezTo>
                  <a:pt x="1327276" y="2618810"/>
                  <a:pt x="1375294" y="2590047"/>
                  <a:pt x="1384457" y="2526390"/>
                </a:cubicBezTo>
                <a:cubicBezTo>
                  <a:pt x="1427584" y="2509077"/>
                  <a:pt x="1392282" y="2513023"/>
                  <a:pt x="1410558" y="2483002"/>
                </a:cubicBezTo>
                <a:cubicBezTo>
                  <a:pt x="1378504" y="2478874"/>
                  <a:pt x="1441751" y="2450659"/>
                  <a:pt x="1410103" y="2434127"/>
                </a:cubicBezTo>
                <a:cubicBezTo>
                  <a:pt x="1414431" y="2429186"/>
                  <a:pt x="1419622" y="2424923"/>
                  <a:pt x="1425070" y="2420768"/>
                </a:cubicBezTo>
                <a:lnTo>
                  <a:pt x="1427908" y="2418582"/>
                </a:lnTo>
                <a:lnTo>
                  <a:pt x="1433672" y="2407279"/>
                </a:lnTo>
                <a:lnTo>
                  <a:pt x="1442289" y="2407282"/>
                </a:lnTo>
                <a:lnTo>
                  <a:pt x="1455974" y="2392557"/>
                </a:lnTo>
                <a:cubicBezTo>
                  <a:pt x="1460018" y="2386551"/>
                  <a:pt x="1463107" y="2379509"/>
                  <a:pt x="1464630" y="2370864"/>
                </a:cubicBezTo>
                <a:lnTo>
                  <a:pt x="1522314" y="2202566"/>
                </a:lnTo>
                <a:cubicBezTo>
                  <a:pt x="1527106" y="2194430"/>
                  <a:pt x="1526489" y="2183277"/>
                  <a:pt x="1538623" y="2182184"/>
                </a:cubicBezTo>
                <a:cubicBezTo>
                  <a:pt x="1553760" y="2179059"/>
                  <a:pt x="1542407" y="2143133"/>
                  <a:pt x="1556663" y="2151646"/>
                </a:cubicBezTo>
                <a:lnTo>
                  <a:pt x="1600318" y="2025678"/>
                </a:lnTo>
                <a:lnTo>
                  <a:pt x="1608967" y="1908118"/>
                </a:lnTo>
                <a:lnTo>
                  <a:pt x="1618408" y="1721725"/>
                </a:lnTo>
                <a:cubicBezTo>
                  <a:pt x="1616185" y="1710244"/>
                  <a:pt x="1616662" y="1699865"/>
                  <a:pt x="1618819" y="1690229"/>
                </a:cubicBezTo>
                <a:lnTo>
                  <a:pt x="1628779" y="1664519"/>
                </a:lnTo>
                <a:lnTo>
                  <a:pt x="1639464" y="1659741"/>
                </a:lnTo>
                <a:lnTo>
                  <a:pt x="1641233" y="1642638"/>
                </a:lnTo>
                <a:lnTo>
                  <a:pt x="1643710" y="1638374"/>
                </a:lnTo>
                <a:cubicBezTo>
                  <a:pt x="1642186" y="1623558"/>
                  <a:pt x="1632070" y="1579162"/>
                  <a:pt x="1632084" y="1553747"/>
                </a:cubicBezTo>
                <a:cubicBezTo>
                  <a:pt x="1640456" y="1506669"/>
                  <a:pt x="1598558" y="1531113"/>
                  <a:pt x="1643796" y="1485881"/>
                </a:cubicBezTo>
                <a:cubicBezTo>
                  <a:pt x="1624858" y="1402479"/>
                  <a:pt x="1665635" y="1293819"/>
                  <a:pt x="1624197" y="1219904"/>
                </a:cubicBezTo>
                <a:cubicBezTo>
                  <a:pt x="1628256" y="1151825"/>
                  <a:pt x="1614523" y="1131365"/>
                  <a:pt x="1611125" y="1079200"/>
                </a:cubicBezTo>
                <a:cubicBezTo>
                  <a:pt x="1604986" y="1008575"/>
                  <a:pt x="1550313" y="937246"/>
                  <a:pt x="1603801" y="906926"/>
                </a:cubicBezTo>
                <a:lnTo>
                  <a:pt x="1596871" y="693671"/>
                </a:lnTo>
                <a:lnTo>
                  <a:pt x="1588375" y="674509"/>
                </a:lnTo>
                <a:lnTo>
                  <a:pt x="1589972" y="671854"/>
                </a:lnTo>
                <a:cubicBezTo>
                  <a:pt x="1592920" y="660342"/>
                  <a:pt x="1591406" y="653465"/>
                  <a:pt x="1587929" y="648655"/>
                </a:cubicBezTo>
                <a:lnTo>
                  <a:pt x="1582211" y="644194"/>
                </a:lnTo>
                <a:lnTo>
                  <a:pt x="1579157" y="628473"/>
                </a:lnTo>
                <a:lnTo>
                  <a:pt x="1561622" y="545150"/>
                </a:lnTo>
                <a:lnTo>
                  <a:pt x="1563476" y="544275"/>
                </a:lnTo>
                <a:cubicBezTo>
                  <a:pt x="1572747" y="526653"/>
                  <a:pt x="1579298" y="492024"/>
                  <a:pt x="1586685" y="466430"/>
                </a:cubicBezTo>
                <a:cubicBezTo>
                  <a:pt x="1582840" y="450867"/>
                  <a:pt x="1610171" y="407510"/>
                  <a:pt x="1607797" y="390714"/>
                </a:cubicBezTo>
                <a:cubicBezTo>
                  <a:pt x="1607521" y="387397"/>
                  <a:pt x="1607246" y="384081"/>
                  <a:pt x="1606970" y="380764"/>
                </a:cubicBezTo>
                <a:lnTo>
                  <a:pt x="1540890" y="399555"/>
                </a:lnTo>
                <a:cubicBezTo>
                  <a:pt x="1541661" y="397262"/>
                  <a:pt x="1541746" y="387588"/>
                  <a:pt x="1540905" y="382586"/>
                </a:cubicBezTo>
                <a:lnTo>
                  <a:pt x="1529454" y="305471"/>
                </a:lnTo>
                <a:lnTo>
                  <a:pt x="1571859" y="211274"/>
                </a:lnTo>
                <a:cubicBezTo>
                  <a:pt x="1577697" y="181775"/>
                  <a:pt x="1574034" y="164976"/>
                  <a:pt x="1579872" y="135477"/>
                </a:cubicBezTo>
                <a:cubicBezTo>
                  <a:pt x="1577903" y="80822"/>
                  <a:pt x="1629791" y="97694"/>
                  <a:pt x="1621471" y="35011"/>
                </a:cubicBezTo>
                <a:lnTo>
                  <a:pt x="162434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10" name="Freeform: Shape 9">
            <a:extLst>
              <a:ext uri="{FF2B5EF4-FFF2-40B4-BE49-F238E27FC236}">
                <a16:creationId xmlns:a16="http://schemas.microsoft.com/office/drawing/2014/main" id="{FF861025-1719-42FD-BBEB-64F486BE0801}"/>
              </a:ext>
              <a:ext uri="{C183D7F6-B498-43B3-948B-1728B52AA6E4}">
                <adec:decorative xmlns:adec="http://schemas.microsoft.com/office/drawing/2017/decorative" val="1"/>
              </a:ext>
            </a:extLst>
          </p:cNvPr>
          <p:cNvSpPr/>
          <p:nvPr userDrawn="1"/>
        </p:nvSpPr>
        <p:spPr>
          <a:xfrm>
            <a:off x="526312" y="454550"/>
            <a:ext cx="5045148" cy="5943600"/>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11" name="Rectangle 6">
            <a:extLst>
              <a:ext uri="{FF2B5EF4-FFF2-40B4-BE49-F238E27FC236}">
                <a16:creationId xmlns:a16="http://schemas.microsoft.com/office/drawing/2014/main" id="{FB5281A5-738F-4421-9D42-84CA9A8692F5}"/>
              </a:ext>
              <a:ext uri="{C183D7F6-B498-43B3-948B-1728B52AA6E4}">
                <adec:decorative xmlns:adec="http://schemas.microsoft.com/office/drawing/2017/decorative" val="1"/>
              </a:ext>
            </a:extLst>
          </p:cNvPr>
          <p:cNvSpPr/>
          <p:nvPr userDrawn="1"/>
        </p:nvSpPr>
        <p:spPr>
          <a:xfrm>
            <a:off x="2339455" y="186966"/>
            <a:ext cx="1185648"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25" name="Picture Placeholder 20">
            <a:extLst>
              <a:ext uri="{FF2B5EF4-FFF2-40B4-BE49-F238E27FC236}">
                <a16:creationId xmlns:a16="http://schemas.microsoft.com/office/drawing/2014/main" id="{ACD4D9FC-DAB8-4FDD-928D-40EC8DF87FCB}"/>
              </a:ext>
            </a:extLst>
          </p:cNvPr>
          <p:cNvSpPr>
            <a:spLocks noGrp="1"/>
          </p:cNvSpPr>
          <p:nvPr>
            <p:ph type="pic" sz="quarter" idx="13" hasCustomPrompt="1"/>
          </p:nvPr>
        </p:nvSpPr>
        <p:spPr>
          <a:xfrm>
            <a:off x="801711" y="724530"/>
            <a:ext cx="2122242" cy="2599357"/>
          </a:xfrm>
        </p:spPr>
        <p:txBody>
          <a:bodyPr/>
          <a:lstStyle>
            <a:lvl1pPr marL="0" indent="0" algn="ctr">
              <a:buNone/>
              <a:defRPr/>
            </a:lvl1pPr>
          </a:lstStyle>
          <a:p>
            <a:r>
              <a:rPr lang="en-US" dirty="0"/>
              <a:t>Click to add photo</a:t>
            </a:r>
          </a:p>
        </p:txBody>
      </p:sp>
      <p:sp>
        <p:nvSpPr>
          <p:cNvPr id="26" name="Picture Placeholder 20">
            <a:extLst>
              <a:ext uri="{FF2B5EF4-FFF2-40B4-BE49-F238E27FC236}">
                <a16:creationId xmlns:a16="http://schemas.microsoft.com/office/drawing/2014/main" id="{D9ABF72E-D2F2-4447-BF2A-6F05FE4FD6DA}"/>
              </a:ext>
            </a:extLst>
          </p:cNvPr>
          <p:cNvSpPr>
            <a:spLocks noGrp="1"/>
          </p:cNvSpPr>
          <p:nvPr>
            <p:ph type="pic" sz="quarter" idx="14" hasCustomPrompt="1"/>
          </p:nvPr>
        </p:nvSpPr>
        <p:spPr>
          <a:xfrm>
            <a:off x="3187309" y="724530"/>
            <a:ext cx="2122242" cy="2599357"/>
          </a:xfrm>
        </p:spPr>
        <p:txBody>
          <a:bodyPr/>
          <a:lstStyle>
            <a:lvl1pPr marL="0" indent="0" algn="ctr">
              <a:buNone/>
              <a:defRPr/>
            </a:lvl1pPr>
          </a:lstStyle>
          <a:p>
            <a:r>
              <a:rPr lang="en-US" dirty="0"/>
              <a:t>Click to add photo</a:t>
            </a:r>
          </a:p>
        </p:txBody>
      </p:sp>
      <p:sp>
        <p:nvSpPr>
          <p:cNvPr id="27" name="Picture Placeholder 20">
            <a:extLst>
              <a:ext uri="{FF2B5EF4-FFF2-40B4-BE49-F238E27FC236}">
                <a16:creationId xmlns:a16="http://schemas.microsoft.com/office/drawing/2014/main" id="{2F0F37A1-4DF5-4621-9E37-D1CC2342A56F}"/>
              </a:ext>
            </a:extLst>
          </p:cNvPr>
          <p:cNvSpPr>
            <a:spLocks noGrp="1"/>
          </p:cNvSpPr>
          <p:nvPr>
            <p:ph type="pic" sz="quarter" idx="15" hasCustomPrompt="1"/>
          </p:nvPr>
        </p:nvSpPr>
        <p:spPr>
          <a:xfrm>
            <a:off x="801710" y="3593830"/>
            <a:ext cx="2122242" cy="2534378"/>
          </a:xfrm>
        </p:spPr>
        <p:txBody>
          <a:bodyPr/>
          <a:lstStyle>
            <a:lvl1pPr marL="0" indent="0" algn="ctr">
              <a:buNone/>
              <a:defRPr/>
            </a:lvl1pPr>
          </a:lstStyle>
          <a:p>
            <a:r>
              <a:rPr lang="en-US" dirty="0"/>
              <a:t>Click to add photo</a:t>
            </a:r>
          </a:p>
        </p:txBody>
      </p:sp>
      <p:sp>
        <p:nvSpPr>
          <p:cNvPr id="28" name="Picture Placeholder 20">
            <a:extLst>
              <a:ext uri="{FF2B5EF4-FFF2-40B4-BE49-F238E27FC236}">
                <a16:creationId xmlns:a16="http://schemas.microsoft.com/office/drawing/2014/main" id="{8C685007-8C22-443A-BE57-85A48662482F}"/>
              </a:ext>
            </a:extLst>
          </p:cNvPr>
          <p:cNvSpPr>
            <a:spLocks noGrp="1"/>
          </p:cNvSpPr>
          <p:nvPr>
            <p:ph type="pic" sz="quarter" idx="16" hasCustomPrompt="1"/>
          </p:nvPr>
        </p:nvSpPr>
        <p:spPr>
          <a:xfrm>
            <a:off x="3182643" y="3593830"/>
            <a:ext cx="2122242" cy="2534378"/>
          </a:xfrm>
        </p:spPr>
        <p:txBody>
          <a:bodyPr/>
          <a:lstStyle>
            <a:lvl1pPr marL="0" indent="0" algn="ctr">
              <a:buNone/>
              <a:defRPr/>
            </a:lvl1pPr>
          </a:lstStyle>
          <a:p>
            <a:r>
              <a:rPr lang="en-US" dirty="0"/>
              <a:t>Click to add photo</a:t>
            </a:r>
          </a:p>
        </p:txBody>
      </p:sp>
      <p:sp>
        <p:nvSpPr>
          <p:cNvPr id="14" name="Content Placeholder 5">
            <a:extLst>
              <a:ext uri="{FF2B5EF4-FFF2-40B4-BE49-F238E27FC236}">
                <a16:creationId xmlns:a16="http://schemas.microsoft.com/office/drawing/2014/main" id="{3494C765-0916-4EB3-A106-4EE989AD902D}"/>
              </a:ext>
            </a:extLst>
          </p:cNvPr>
          <p:cNvSpPr>
            <a:spLocks noGrp="1"/>
          </p:cNvSpPr>
          <p:nvPr>
            <p:ph idx="1"/>
          </p:nvPr>
        </p:nvSpPr>
        <p:spPr>
          <a:xfrm>
            <a:off x="6095999" y="2147355"/>
            <a:ext cx="5045149" cy="4107021"/>
          </a:xfrm>
        </p:spPr>
        <p:txBody>
          <a:bodyPr/>
          <a:lstStyle>
            <a:lvl1pPr marL="0" indent="0">
              <a:buNone/>
              <a:defRPr/>
            </a:lvl1pPr>
          </a:lstStyle>
          <a:p>
            <a:pPr lvl="0"/>
            <a:r>
              <a:rPr lang="en-US"/>
              <a:t>Click to edit Master text styles</a:t>
            </a:r>
          </a:p>
        </p:txBody>
      </p:sp>
      <p:sp>
        <p:nvSpPr>
          <p:cNvPr id="15" name="Footer Placeholder 17">
            <a:extLst>
              <a:ext uri="{FF2B5EF4-FFF2-40B4-BE49-F238E27FC236}">
                <a16:creationId xmlns:a16="http://schemas.microsoft.com/office/drawing/2014/main" id="{C51070D0-48FE-47F4-9654-246F3D4083EF}"/>
              </a:ext>
            </a:extLst>
          </p:cNvPr>
          <p:cNvSpPr>
            <a:spLocks noGrp="1"/>
          </p:cNvSpPr>
          <p:nvPr>
            <p:ph type="ftr" sz="quarter" idx="11"/>
          </p:nvPr>
        </p:nvSpPr>
        <p:spPr>
          <a:xfrm rot="5400000">
            <a:off x="10451592" y="1408176"/>
            <a:ext cx="2770499" cy="365125"/>
          </a:xfrm>
        </p:spPr>
        <p:txBody>
          <a:bodyPr/>
          <a:lstStyle>
            <a:lvl1pPr>
              <a:defRPr/>
            </a:lvl1pPr>
          </a:lstStyle>
          <a:p>
            <a:r>
              <a:rPr lang="en-US" dirty="0">
                <a:solidFill>
                  <a:prstClr val="black">
                    <a:lumMod val="85000"/>
                    <a:lumOff val="15000"/>
                  </a:prstClr>
                </a:solidFill>
              </a:rPr>
              <a:t>PRESENTATION TITLE</a:t>
            </a:r>
          </a:p>
        </p:txBody>
      </p:sp>
      <p:sp>
        <p:nvSpPr>
          <p:cNvPr id="18" name="Slide Number Placeholder 18">
            <a:extLst>
              <a:ext uri="{FF2B5EF4-FFF2-40B4-BE49-F238E27FC236}">
                <a16:creationId xmlns:a16="http://schemas.microsoft.com/office/drawing/2014/main" id="{D705FA93-7DE4-4F91-BD9C-A7A25372DDBA}"/>
              </a:ext>
            </a:extLst>
          </p:cNvPr>
          <p:cNvSpPr>
            <a:spLocks noGrp="1"/>
          </p:cNvSpPr>
          <p:nvPr>
            <p:ph type="sldNum" sz="quarter" idx="12"/>
          </p:nvPr>
        </p:nvSpPr>
        <p:spPr>
          <a:xfrm>
            <a:off x="11558016" y="3136392"/>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B9BEB33-D6AC-4C86-9A2A-0FA8A87193B2}"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19" name="Date Placeholder 16">
            <a:extLst>
              <a:ext uri="{FF2B5EF4-FFF2-40B4-BE49-F238E27FC236}">
                <a16:creationId xmlns:a16="http://schemas.microsoft.com/office/drawing/2014/main" id="{C4F3A1D4-1535-400A-AC07-233D6F875A96}"/>
              </a:ext>
            </a:extLst>
          </p:cNvPr>
          <p:cNvSpPr>
            <a:spLocks noGrp="1"/>
          </p:cNvSpPr>
          <p:nvPr>
            <p:ph type="dt" sz="half" idx="10"/>
          </p:nvPr>
        </p:nvSpPr>
        <p:spPr>
          <a:xfrm rot="5400000">
            <a:off x="10506456" y="5074920"/>
            <a:ext cx="264766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20XX</a:t>
            </a:r>
          </a:p>
        </p:txBody>
      </p:sp>
    </p:spTree>
    <p:extLst>
      <p:ext uri="{BB962C8B-B14F-4D97-AF65-F5344CB8AC3E}">
        <p14:creationId xmlns:p14="http://schemas.microsoft.com/office/powerpoint/2010/main" val="2726580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har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8DF6718-41ED-4C54-A5E0-6854E6A5FEC0}"/>
              </a:ext>
            </a:extLst>
          </p:cNvPr>
          <p:cNvSpPr>
            <a:spLocks noGrp="1"/>
          </p:cNvSpPr>
          <p:nvPr>
            <p:ph type="title"/>
          </p:nvPr>
        </p:nvSpPr>
        <p:spPr>
          <a:xfrm>
            <a:off x="1050879" y="609601"/>
            <a:ext cx="9505664" cy="1216024"/>
          </a:xfrm>
        </p:spPr>
        <p:txBody>
          <a:bodyPr/>
          <a:lstStyle/>
          <a:p>
            <a:r>
              <a:rPr lang="en-US"/>
              <a:t>Click to edit Master title style</a:t>
            </a:r>
            <a:endParaRPr lang="en-US" dirty="0"/>
          </a:p>
        </p:txBody>
      </p:sp>
      <p:sp>
        <p:nvSpPr>
          <p:cNvPr id="14" name="Footer Placeholder 4">
            <a:extLst>
              <a:ext uri="{FF2B5EF4-FFF2-40B4-BE49-F238E27FC236}">
                <a16:creationId xmlns:a16="http://schemas.microsoft.com/office/drawing/2014/main" id="{F108B8EB-11C2-417E-9AEB-0014B67F6846}"/>
              </a:ext>
            </a:extLst>
          </p:cNvPr>
          <p:cNvSpPr>
            <a:spLocks noGrp="1"/>
          </p:cNvSpPr>
          <p:nvPr>
            <p:ph type="ftr" sz="quarter" idx="11"/>
          </p:nvPr>
        </p:nvSpPr>
        <p:spPr>
          <a:xfrm rot="5400000">
            <a:off x="10451592" y="1408176"/>
            <a:ext cx="277049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PRESENTATION TITLE</a:t>
            </a:r>
          </a:p>
        </p:txBody>
      </p:sp>
      <p:sp>
        <p:nvSpPr>
          <p:cNvPr id="15" name="Slide Number Placeholder 5">
            <a:extLst>
              <a:ext uri="{FF2B5EF4-FFF2-40B4-BE49-F238E27FC236}">
                <a16:creationId xmlns:a16="http://schemas.microsoft.com/office/drawing/2014/main" id="{ED0BE230-847C-4C6B-886E-DC67B716578C}"/>
              </a:ext>
            </a:extLst>
          </p:cNvPr>
          <p:cNvSpPr>
            <a:spLocks noGrp="1"/>
          </p:cNvSpPr>
          <p:nvPr>
            <p:ph type="sldNum" sz="quarter" idx="12"/>
          </p:nvPr>
        </p:nvSpPr>
        <p:spPr>
          <a:xfrm>
            <a:off x="11558016" y="3136392"/>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3" name="Content Placeholder 2">
            <a:extLst>
              <a:ext uri="{FF2B5EF4-FFF2-40B4-BE49-F238E27FC236}">
                <a16:creationId xmlns:a16="http://schemas.microsoft.com/office/drawing/2014/main" id="{6D6FCC2C-03CF-494D-B7E3-F35D55A0559B}"/>
              </a:ext>
            </a:extLst>
          </p:cNvPr>
          <p:cNvSpPr>
            <a:spLocks noGrp="1"/>
          </p:cNvSpPr>
          <p:nvPr>
            <p:ph sz="quarter" idx="13" hasCustomPrompt="1"/>
          </p:nvPr>
        </p:nvSpPr>
        <p:spPr>
          <a:xfrm>
            <a:off x="1050925" y="1995488"/>
            <a:ext cx="9520238" cy="4051300"/>
          </a:xfrm>
        </p:spPr>
        <p:txBody>
          <a:bodyPr/>
          <a:lstStyle>
            <a:lvl1pPr>
              <a:defRPr/>
            </a:lvl1pPr>
          </a:lstStyle>
          <a:p>
            <a:pPr lvl="0"/>
            <a:r>
              <a:rPr lang="en-US" dirty="0"/>
              <a:t>Click to add content</a:t>
            </a:r>
          </a:p>
        </p:txBody>
      </p:sp>
      <p:sp>
        <p:nvSpPr>
          <p:cNvPr id="16" name="Date Placeholder 3">
            <a:extLst>
              <a:ext uri="{FF2B5EF4-FFF2-40B4-BE49-F238E27FC236}">
                <a16:creationId xmlns:a16="http://schemas.microsoft.com/office/drawing/2014/main" id="{541F9C1F-F806-4AEE-8DC8-32E0C226B747}"/>
              </a:ext>
            </a:extLst>
          </p:cNvPr>
          <p:cNvSpPr>
            <a:spLocks noGrp="1"/>
          </p:cNvSpPr>
          <p:nvPr>
            <p:ph type="dt" sz="half" idx="10"/>
          </p:nvPr>
        </p:nvSpPr>
        <p:spPr>
          <a:xfrm rot="5400000">
            <a:off x="10506456" y="5074920"/>
            <a:ext cx="264766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20XX</a:t>
            </a:r>
          </a:p>
        </p:txBody>
      </p:sp>
    </p:spTree>
    <p:extLst>
      <p:ext uri="{BB962C8B-B14F-4D97-AF65-F5344CB8AC3E}">
        <p14:creationId xmlns:p14="http://schemas.microsoft.com/office/powerpoint/2010/main" val="2188339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2D3E95E-C3B3-4242-95F9-FBDEA263081E}"/>
              </a:ext>
            </a:extLst>
          </p:cNvPr>
          <p:cNvSpPr>
            <a:spLocks noGrp="1"/>
          </p:cNvSpPr>
          <p:nvPr>
            <p:ph type="title"/>
          </p:nvPr>
        </p:nvSpPr>
        <p:spPr>
          <a:xfrm>
            <a:off x="1050879" y="609601"/>
            <a:ext cx="9505664" cy="1216024"/>
          </a:xfrm>
        </p:spPr>
        <p:txBody>
          <a:bodyPr/>
          <a:lstStyle/>
          <a:p>
            <a:r>
              <a:rPr lang="en-US"/>
              <a:t>Click to edit Master title style</a:t>
            </a:r>
            <a:endParaRPr lang="en-US" dirty="0"/>
          </a:p>
        </p:txBody>
      </p:sp>
      <p:sp>
        <p:nvSpPr>
          <p:cNvPr id="11" name="Footer Placeholder 4">
            <a:extLst>
              <a:ext uri="{FF2B5EF4-FFF2-40B4-BE49-F238E27FC236}">
                <a16:creationId xmlns:a16="http://schemas.microsoft.com/office/drawing/2014/main" id="{0978699A-03B3-418F-8303-D2DD8EBF5363}"/>
              </a:ext>
            </a:extLst>
          </p:cNvPr>
          <p:cNvSpPr>
            <a:spLocks noGrp="1"/>
          </p:cNvSpPr>
          <p:nvPr>
            <p:ph type="ftr" sz="quarter" idx="11"/>
          </p:nvPr>
        </p:nvSpPr>
        <p:spPr>
          <a:xfrm rot="5400000">
            <a:off x="10451592" y="1408176"/>
            <a:ext cx="277049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PRESENTATION TITLE</a:t>
            </a:r>
          </a:p>
        </p:txBody>
      </p:sp>
      <p:sp>
        <p:nvSpPr>
          <p:cNvPr id="12" name="Slide Number Placeholder 5">
            <a:extLst>
              <a:ext uri="{FF2B5EF4-FFF2-40B4-BE49-F238E27FC236}">
                <a16:creationId xmlns:a16="http://schemas.microsoft.com/office/drawing/2014/main" id="{8CE632E6-C5BB-4739-9B25-7271EC8C2857}"/>
              </a:ext>
            </a:extLst>
          </p:cNvPr>
          <p:cNvSpPr>
            <a:spLocks noGrp="1"/>
          </p:cNvSpPr>
          <p:nvPr>
            <p:ph type="sldNum" sz="quarter" idx="12"/>
          </p:nvPr>
        </p:nvSpPr>
        <p:spPr>
          <a:xfrm>
            <a:off x="11558016" y="3136392"/>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3" name="Content Placeholder 2">
            <a:extLst>
              <a:ext uri="{FF2B5EF4-FFF2-40B4-BE49-F238E27FC236}">
                <a16:creationId xmlns:a16="http://schemas.microsoft.com/office/drawing/2014/main" id="{7EC410D3-9658-4F73-B03B-6A48D80F7B0E}"/>
              </a:ext>
            </a:extLst>
          </p:cNvPr>
          <p:cNvSpPr>
            <a:spLocks noGrp="1"/>
          </p:cNvSpPr>
          <p:nvPr>
            <p:ph sz="quarter" idx="13" hasCustomPrompt="1"/>
          </p:nvPr>
        </p:nvSpPr>
        <p:spPr>
          <a:xfrm>
            <a:off x="755650" y="1995488"/>
            <a:ext cx="10166350" cy="3876675"/>
          </a:xfrm>
        </p:spPr>
        <p:txBody>
          <a:bodyPr/>
          <a:lstStyle>
            <a:lvl1pPr>
              <a:defRPr/>
            </a:lvl1pPr>
          </a:lstStyle>
          <a:p>
            <a:pPr lvl="0"/>
            <a:r>
              <a:rPr lang="en-US" dirty="0"/>
              <a:t>Click to add content</a:t>
            </a:r>
          </a:p>
        </p:txBody>
      </p:sp>
      <p:sp>
        <p:nvSpPr>
          <p:cNvPr id="13" name="Date Placeholder 3">
            <a:extLst>
              <a:ext uri="{FF2B5EF4-FFF2-40B4-BE49-F238E27FC236}">
                <a16:creationId xmlns:a16="http://schemas.microsoft.com/office/drawing/2014/main" id="{1413CC52-74FB-4A3A-9400-683CB916F09D}"/>
              </a:ext>
            </a:extLst>
          </p:cNvPr>
          <p:cNvSpPr>
            <a:spLocks noGrp="1"/>
          </p:cNvSpPr>
          <p:nvPr>
            <p:ph type="dt" sz="half" idx="10"/>
          </p:nvPr>
        </p:nvSpPr>
        <p:spPr>
          <a:xfrm rot="5400000">
            <a:off x="10506456" y="5074920"/>
            <a:ext cx="264766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rPr>
              <a:t>20XX</a:t>
            </a:r>
          </a:p>
        </p:txBody>
      </p:sp>
      <p:sp>
        <p:nvSpPr>
          <p:cNvPr id="15" name="Rectangle 6">
            <a:extLst>
              <a:ext uri="{FF2B5EF4-FFF2-40B4-BE49-F238E27FC236}">
                <a16:creationId xmlns:a16="http://schemas.microsoft.com/office/drawing/2014/main" id="{8366FB3C-9B36-4970-A0B3-0A599FB5B3F0}"/>
              </a:ext>
              <a:ext uri="{C183D7F6-B498-43B3-948B-1728B52AA6E4}">
                <adec:decorative xmlns:adec="http://schemas.microsoft.com/office/drawing/2017/decorative" val="1"/>
              </a:ext>
            </a:extLst>
          </p:cNvPr>
          <p:cNvSpPr/>
          <p:nvPr userDrawn="1"/>
        </p:nvSpPr>
        <p:spPr>
          <a:xfrm>
            <a:off x="1353495" y="2162719"/>
            <a:ext cx="1185648"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16" name="Rectangle 6">
            <a:extLst>
              <a:ext uri="{FF2B5EF4-FFF2-40B4-BE49-F238E27FC236}">
                <a16:creationId xmlns:a16="http://schemas.microsoft.com/office/drawing/2014/main" id="{42D597FE-E139-4E5E-956B-2F0D1BE21A25}"/>
              </a:ext>
              <a:ext uri="{C183D7F6-B498-43B3-948B-1728B52AA6E4}">
                <adec:decorative xmlns:adec="http://schemas.microsoft.com/office/drawing/2017/decorative" val="1"/>
              </a:ext>
            </a:extLst>
          </p:cNvPr>
          <p:cNvSpPr/>
          <p:nvPr userDrawn="1"/>
        </p:nvSpPr>
        <p:spPr>
          <a:xfrm>
            <a:off x="3827675" y="2162719"/>
            <a:ext cx="1185648"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17" name="Rectangle 6">
            <a:extLst>
              <a:ext uri="{FF2B5EF4-FFF2-40B4-BE49-F238E27FC236}">
                <a16:creationId xmlns:a16="http://schemas.microsoft.com/office/drawing/2014/main" id="{E3A6021A-1C60-4C0A-A41C-9EF62F9DAB43}"/>
              </a:ext>
              <a:ext uri="{C183D7F6-B498-43B3-948B-1728B52AA6E4}">
                <adec:decorative xmlns:adec="http://schemas.microsoft.com/office/drawing/2017/decorative" val="1"/>
              </a:ext>
            </a:extLst>
          </p:cNvPr>
          <p:cNvSpPr/>
          <p:nvPr userDrawn="1"/>
        </p:nvSpPr>
        <p:spPr>
          <a:xfrm>
            <a:off x="6301855" y="2162719"/>
            <a:ext cx="1185648"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
        <p:nvSpPr>
          <p:cNvPr id="18" name="Rectangle 6">
            <a:extLst>
              <a:ext uri="{FF2B5EF4-FFF2-40B4-BE49-F238E27FC236}">
                <a16:creationId xmlns:a16="http://schemas.microsoft.com/office/drawing/2014/main" id="{D67C0DA1-DCDA-4CA5-B336-01101C907DEE}"/>
              </a:ext>
              <a:ext uri="{C183D7F6-B498-43B3-948B-1728B52AA6E4}">
                <adec:decorative xmlns:adec="http://schemas.microsoft.com/office/drawing/2017/decorative" val="1"/>
              </a:ext>
            </a:extLst>
          </p:cNvPr>
          <p:cNvSpPr/>
          <p:nvPr userDrawn="1"/>
        </p:nvSpPr>
        <p:spPr>
          <a:xfrm>
            <a:off x="8776035" y="2162719"/>
            <a:ext cx="1185648"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embo"/>
              <a:ea typeface="+mn-ea"/>
              <a:cs typeface="+mn-cs"/>
            </a:endParaRPr>
          </a:p>
        </p:txBody>
      </p:sp>
    </p:spTree>
    <p:extLst>
      <p:ext uri="{BB962C8B-B14F-4D97-AF65-F5344CB8AC3E}">
        <p14:creationId xmlns:p14="http://schemas.microsoft.com/office/powerpoint/2010/main" val="644513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a:t>20XX</a:t>
            </a:r>
            <a:endParaRPr lang="en-US" dirty="0">
              <a:latin typeface="+mn-lt"/>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r>
              <a:rPr lang="en-US">
                <a:latin typeface="+mn-lt"/>
              </a:rPr>
              <a:t>PRESENTATION TITLE</a:t>
            </a:r>
            <a:endParaRPr lang="en-US" dirty="0">
              <a:latin typeface="+mn-lt"/>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4AEF59-F28E-467C-9EA3-92D1CFAD475A}" type="slidenum">
              <a:rPr lang="en-US" smtClean="0"/>
              <a:pPr/>
              <a:t>‹#›</a:t>
            </a:fld>
            <a:endParaRPr lang="en-US" dirty="0">
              <a:latin typeface="+mn-lt"/>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75187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3" r:id="rId16"/>
    <p:sldLayoutId id="2147483764" r:id="rId17"/>
    <p:sldLayoutId id="2147483765" r:id="rId18"/>
    <p:sldLayoutId id="2147483766" r:id="rId19"/>
    <p:sldLayoutId id="2147483767" r:id="rId20"/>
    <p:sldLayoutId id="2147483668" r:id="rId21"/>
  </p:sldLayoutIdLst>
  <p:hf hdr="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biblegateway.com/passage/?search=Ephesians%205&amp;version=NIV#fen-NIV-29331b"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6.xml"/><Relationship Id="rId1" Type="http://schemas.openxmlformats.org/officeDocument/2006/relationships/video" Target="https://www.youtube.com/embed/d8hpkSCsXPQ?feature=oembed"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f3NmLUINP80?feature=oembed"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5.xml.rels><?xml version="1.0" encoding="UTF-8" standalone="yes"?>
<Relationships xmlns="http://schemas.openxmlformats.org/package/2006/relationships"><Relationship Id="rId2" Type="http://schemas.openxmlformats.org/officeDocument/2006/relationships/hyperlink" Target="https://www.youtube.com/watch?v=f3NmLUINP80&amp;t=22s" TargetMode="Externa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Bride, ring hands">
            <a:extLst>
              <a:ext uri="{FF2B5EF4-FFF2-40B4-BE49-F238E27FC236}">
                <a16:creationId xmlns:a16="http://schemas.microsoft.com/office/drawing/2014/main" id="{7A3E46F0-2D68-445A-9EDA-1B7E3DEE4916}"/>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val="0"/>
              </a:ext>
            </a:extLst>
          </a:blip>
          <a:srcRect/>
          <a:stretch/>
        </p:blipFill>
        <p:spPr>
          <a:xfrm>
            <a:off x="1" y="-78059"/>
            <a:ext cx="12191999" cy="6062663"/>
          </a:xfrm>
        </p:spPr>
      </p:pic>
      <p:sp>
        <p:nvSpPr>
          <p:cNvPr id="2" name="Title 1">
            <a:extLst>
              <a:ext uri="{FF2B5EF4-FFF2-40B4-BE49-F238E27FC236}">
                <a16:creationId xmlns:a16="http://schemas.microsoft.com/office/drawing/2014/main" id="{3CD2BF77-EE71-4459-9BED-270A7283BA81}"/>
              </a:ext>
            </a:extLst>
          </p:cNvPr>
          <p:cNvSpPr>
            <a:spLocks noGrp="1"/>
          </p:cNvSpPr>
          <p:nvPr>
            <p:ph type="ctrTitle"/>
          </p:nvPr>
        </p:nvSpPr>
        <p:spPr>
          <a:xfrm>
            <a:off x="723900" y="5492887"/>
            <a:ext cx="10692783" cy="295354"/>
          </a:xfrm>
        </p:spPr>
        <p:txBody>
          <a:bodyPr>
            <a:normAutofit fontScale="90000"/>
          </a:bodyPr>
          <a:lstStyle/>
          <a:p>
            <a:r>
              <a:rPr lang="en-US" dirty="0"/>
              <a:t>Premarital-counseling</a:t>
            </a:r>
          </a:p>
        </p:txBody>
      </p:sp>
      <p:sp>
        <p:nvSpPr>
          <p:cNvPr id="3" name="Subtitle 2">
            <a:extLst>
              <a:ext uri="{FF2B5EF4-FFF2-40B4-BE49-F238E27FC236}">
                <a16:creationId xmlns:a16="http://schemas.microsoft.com/office/drawing/2014/main" id="{62411E63-7B1D-4D47-BE07-81BDFB10C00D}"/>
              </a:ext>
            </a:extLst>
          </p:cNvPr>
          <p:cNvSpPr>
            <a:spLocks noGrp="1"/>
          </p:cNvSpPr>
          <p:nvPr>
            <p:ph type="subTitle" idx="1"/>
          </p:nvPr>
        </p:nvSpPr>
        <p:spPr/>
        <p:txBody>
          <a:bodyPr>
            <a:noAutofit/>
          </a:bodyPr>
          <a:lstStyle/>
          <a:p>
            <a:r>
              <a:rPr lang="en-US" sz="1600" dirty="0"/>
              <a:t>Kingsley O. Nyakagwa</a:t>
            </a:r>
          </a:p>
          <a:p>
            <a:r>
              <a:rPr lang="en-US" sz="1600" dirty="0"/>
              <a:t>December 12, 2021</a:t>
            </a:r>
          </a:p>
        </p:txBody>
      </p:sp>
    </p:spTree>
    <p:extLst>
      <p:ext uri="{BB962C8B-B14F-4D97-AF65-F5344CB8AC3E}">
        <p14:creationId xmlns:p14="http://schemas.microsoft.com/office/powerpoint/2010/main" val="513522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6ECE1EB-948A-40B5-ADC9-1AF65279D5C9}"/>
              </a:ext>
            </a:extLst>
          </p:cNvPr>
          <p:cNvSpPr>
            <a:spLocks noGrp="1"/>
          </p:cNvSpPr>
          <p:nvPr>
            <p:ph idx="1"/>
          </p:nvPr>
        </p:nvSpPr>
        <p:spPr/>
        <p:txBody>
          <a:bodyPr/>
          <a:lstStyle/>
          <a:p>
            <a:pPr algn="ctr">
              <a:buFont typeface="Wingdings" panose="05000000000000000000" pitchFamily="2" charset="2"/>
              <a:buChar char="§"/>
            </a:pPr>
            <a:r>
              <a:rPr lang="en-US" sz="5400" dirty="0"/>
              <a:t>Welcome to Premarital Counseling (PMC).</a:t>
            </a:r>
          </a:p>
          <a:p>
            <a:pPr>
              <a:buFont typeface="Wingdings" panose="05000000000000000000" pitchFamily="2" charset="2"/>
              <a:buChar char="§"/>
            </a:pPr>
            <a:endParaRPr lang="en-US" dirty="0"/>
          </a:p>
          <a:p>
            <a:endParaRPr lang="en-US" dirty="0"/>
          </a:p>
        </p:txBody>
      </p:sp>
    </p:spTree>
    <p:extLst>
      <p:ext uri="{BB962C8B-B14F-4D97-AF65-F5344CB8AC3E}">
        <p14:creationId xmlns:p14="http://schemas.microsoft.com/office/powerpoint/2010/main" val="89082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AF0C8D-3A8A-4709-B595-3693C7AB224F}"/>
              </a:ext>
            </a:extLst>
          </p:cNvPr>
          <p:cNvSpPr>
            <a:spLocks noGrp="1"/>
          </p:cNvSpPr>
          <p:nvPr>
            <p:ph type="title"/>
          </p:nvPr>
        </p:nvSpPr>
        <p:spPr/>
        <p:txBody>
          <a:bodyPr>
            <a:normAutofit/>
          </a:bodyPr>
          <a:lstStyle/>
          <a:p>
            <a:pPr algn="ctr"/>
            <a:r>
              <a:rPr lang="en-US" dirty="0"/>
              <a:t>what to expect</a:t>
            </a:r>
          </a:p>
        </p:txBody>
      </p:sp>
      <p:sp>
        <p:nvSpPr>
          <p:cNvPr id="3" name="Content Placeholder 2">
            <a:extLst>
              <a:ext uri="{FF2B5EF4-FFF2-40B4-BE49-F238E27FC236}">
                <a16:creationId xmlns:a16="http://schemas.microsoft.com/office/drawing/2014/main" id="{1F7F4E08-0D3A-4864-B91C-05ADC1D45573}"/>
              </a:ext>
            </a:extLst>
          </p:cNvPr>
          <p:cNvSpPr>
            <a:spLocks noGrp="1"/>
          </p:cNvSpPr>
          <p:nvPr>
            <p:ph sz="half" idx="2"/>
          </p:nvPr>
        </p:nvSpPr>
        <p:spPr>
          <a:xfrm>
            <a:off x="1024128" y="2246176"/>
            <a:ext cx="4754880" cy="4063184"/>
          </a:xfrm>
        </p:spPr>
        <p:txBody>
          <a:bodyPr>
            <a:normAutofit fontScale="92500"/>
          </a:bodyPr>
          <a:lstStyle/>
          <a:p>
            <a:pPr marL="0" indent="0">
              <a:buNone/>
            </a:pPr>
            <a:r>
              <a:rPr lang="en-US" sz="3200" dirty="0"/>
              <a:t>Session 1: Why PMC?</a:t>
            </a:r>
          </a:p>
          <a:p>
            <a:r>
              <a:rPr lang="en-US" sz="3200" dirty="0"/>
              <a:t>Session 2: Who am I?</a:t>
            </a:r>
          </a:p>
          <a:p>
            <a:r>
              <a:rPr lang="en-US" sz="3200" dirty="0"/>
              <a:t>Session 3: Who are we?</a:t>
            </a:r>
          </a:p>
          <a:p>
            <a:r>
              <a:rPr lang="en-US" sz="3200" dirty="0"/>
              <a:t>Session 4: Everything Family</a:t>
            </a:r>
          </a:p>
          <a:p>
            <a:r>
              <a:rPr lang="en-US" sz="3200" dirty="0"/>
              <a:t>Session 5: Expectations</a:t>
            </a:r>
          </a:p>
          <a:p>
            <a:r>
              <a:rPr lang="en-US" sz="3200" dirty="0"/>
              <a:t>Session 6: Healthy Communication</a:t>
            </a:r>
          </a:p>
          <a:p>
            <a:endParaRPr lang="en-US" sz="3200" dirty="0"/>
          </a:p>
          <a:p>
            <a:pPr marL="0" indent="0">
              <a:buNone/>
            </a:pPr>
            <a:endParaRPr lang="en-US" sz="3200" dirty="0"/>
          </a:p>
          <a:p>
            <a:endParaRPr lang="en-US" dirty="0"/>
          </a:p>
          <a:p>
            <a:endParaRPr lang="en-US" dirty="0"/>
          </a:p>
          <a:p>
            <a:endParaRPr lang="en-US" dirty="0"/>
          </a:p>
        </p:txBody>
      </p:sp>
      <p:sp>
        <p:nvSpPr>
          <p:cNvPr id="10" name="Content Placeholder 9">
            <a:extLst>
              <a:ext uri="{FF2B5EF4-FFF2-40B4-BE49-F238E27FC236}">
                <a16:creationId xmlns:a16="http://schemas.microsoft.com/office/drawing/2014/main" id="{295CAB5F-FB27-4687-BA60-A87CFA466CF5}"/>
              </a:ext>
            </a:extLst>
          </p:cNvPr>
          <p:cNvSpPr>
            <a:spLocks noGrp="1"/>
          </p:cNvSpPr>
          <p:nvPr>
            <p:ph sz="quarter" idx="4"/>
          </p:nvPr>
        </p:nvSpPr>
        <p:spPr>
          <a:xfrm>
            <a:off x="5990888" y="2246176"/>
            <a:ext cx="4754880" cy="4063184"/>
          </a:xfrm>
        </p:spPr>
        <p:txBody>
          <a:bodyPr>
            <a:normAutofit fontScale="92500"/>
          </a:bodyPr>
          <a:lstStyle/>
          <a:p>
            <a:r>
              <a:rPr lang="en-US" sz="3600" dirty="0"/>
              <a:t>Session </a:t>
            </a:r>
            <a:r>
              <a:rPr lang="en-US" sz="3500" dirty="0"/>
              <a:t>7: Romance, Sex &amp; Intimacy</a:t>
            </a:r>
          </a:p>
          <a:p>
            <a:r>
              <a:rPr lang="en-US" sz="3600" dirty="0"/>
              <a:t>Session </a:t>
            </a:r>
            <a:r>
              <a:rPr lang="en-US" sz="3500" dirty="0"/>
              <a:t>8: Money matters</a:t>
            </a:r>
          </a:p>
          <a:p>
            <a:r>
              <a:rPr lang="en-US" sz="3600" dirty="0"/>
              <a:t>Session </a:t>
            </a:r>
            <a:r>
              <a:rPr lang="en-US" sz="3500" dirty="0"/>
              <a:t>9: Handling Conflict</a:t>
            </a:r>
          </a:p>
          <a:p>
            <a:r>
              <a:rPr lang="en-US" sz="3600" dirty="0"/>
              <a:t>Session </a:t>
            </a:r>
            <a:r>
              <a:rPr lang="en-US" sz="3500" dirty="0"/>
              <a:t>10: Working Together as a Team</a:t>
            </a:r>
          </a:p>
          <a:p>
            <a:r>
              <a:rPr lang="en-US" sz="3500" dirty="0"/>
              <a:t>Session 11: What Next?</a:t>
            </a:r>
          </a:p>
          <a:p>
            <a:endParaRPr lang="en-US" dirty="0"/>
          </a:p>
        </p:txBody>
      </p:sp>
      <p:sp>
        <p:nvSpPr>
          <p:cNvPr id="5" name="Footer Placeholder 4">
            <a:extLst>
              <a:ext uri="{FF2B5EF4-FFF2-40B4-BE49-F238E27FC236}">
                <a16:creationId xmlns:a16="http://schemas.microsoft.com/office/drawing/2014/main" id="{9301FDD4-B7B9-416B-97BC-0D57A411FEE9}"/>
              </a:ext>
            </a:extLst>
          </p:cNvPr>
          <p:cNvSpPr>
            <a:spLocks noGrp="1"/>
          </p:cNvSpPr>
          <p:nvPr>
            <p:ph type="ftr" sz="quarter" idx="11"/>
          </p:nvPr>
        </p:nvSpPr>
        <p:spPr/>
        <p:txBody>
          <a:bodyPr/>
          <a:lstStyle/>
          <a:p>
            <a:r>
              <a:rPr lang="en-US" dirty="0">
                <a:latin typeface="+mn-lt"/>
              </a:rPr>
              <a:t>What to expect</a:t>
            </a:r>
          </a:p>
        </p:txBody>
      </p:sp>
      <p:sp>
        <p:nvSpPr>
          <p:cNvPr id="6" name="Slide Number Placeholder 5">
            <a:extLst>
              <a:ext uri="{FF2B5EF4-FFF2-40B4-BE49-F238E27FC236}">
                <a16:creationId xmlns:a16="http://schemas.microsoft.com/office/drawing/2014/main" id="{0117BFB1-2690-4829-B7D2-991ECC96B0BF}"/>
              </a:ext>
            </a:extLst>
          </p:cNvPr>
          <p:cNvSpPr>
            <a:spLocks noGrp="1"/>
          </p:cNvSpPr>
          <p:nvPr>
            <p:ph type="sldNum" sz="quarter" idx="12"/>
          </p:nvPr>
        </p:nvSpPr>
        <p:spPr/>
        <p:txBody>
          <a:bodyPr/>
          <a:lstStyle/>
          <a:p>
            <a:fld id="{9D4AEF59-F28E-467C-9EA3-92D1CFAD475A}" type="slidenum">
              <a:rPr lang="en-US" smtClean="0"/>
              <a:pPr/>
              <a:t>3</a:t>
            </a:fld>
            <a:endParaRPr lang="en-US" dirty="0">
              <a:latin typeface="+mn-lt"/>
            </a:endParaRPr>
          </a:p>
        </p:txBody>
      </p:sp>
    </p:spTree>
    <p:extLst>
      <p:ext uri="{BB962C8B-B14F-4D97-AF65-F5344CB8AC3E}">
        <p14:creationId xmlns:p14="http://schemas.microsoft.com/office/powerpoint/2010/main" val="44638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6B6C300-7C8A-41E7-BF0D-550938D8E744}"/>
              </a:ext>
            </a:extLst>
          </p:cNvPr>
          <p:cNvSpPr>
            <a:spLocks noGrp="1"/>
          </p:cNvSpPr>
          <p:nvPr>
            <p:ph type="ctrTitle"/>
          </p:nvPr>
        </p:nvSpPr>
        <p:spPr/>
        <p:txBody>
          <a:bodyPr/>
          <a:lstStyle/>
          <a:p>
            <a:r>
              <a:rPr lang="en-US" dirty="0"/>
              <a:t>Session 1: WHY PMC?</a:t>
            </a:r>
          </a:p>
        </p:txBody>
      </p:sp>
      <p:sp>
        <p:nvSpPr>
          <p:cNvPr id="11" name="Subtitle 10">
            <a:extLst>
              <a:ext uri="{FF2B5EF4-FFF2-40B4-BE49-F238E27FC236}">
                <a16:creationId xmlns:a16="http://schemas.microsoft.com/office/drawing/2014/main" id="{1554E8B7-391D-437F-AC9D-FB45CD43462D}"/>
              </a:ext>
            </a:extLst>
          </p:cNvPr>
          <p:cNvSpPr>
            <a:spLocks noGrp="1"/>
          </p:cNvSpPr>
          <p:nvPr>
            <p:ph type="subTitle" idx="1"/>
          </p:nvPr>
        </p:nvSpPr>
        <p:spPr/>
        <p:txBody>
          <a:bodyPr/>
          <a:lstStyle/>
          <a:p>
            <a:r>
              <a:rPr lang="en-US" dirty="0"/>
              <a:t>WEEK 1</a:t>
            </a:r>
          </a:p>
        </p:txBody>
      </p:sp>
      <p:sp>
        <p:nvSpPr>
          <p:cNvPr id="9" name="Slide Number Placeholder 8">
            <a:extLst>
              <a:ext uri="{FF2B5EF4-FFF2-40B4-BE49-F238E27FC236}">
                <a16:creationId xmlns:a16="http://schemas.microsoft.com/office/drawing/2014/main" id="{E9A57CAA-6881-4272-ACB6-8873EF62B93C}"/>
              </a:ext>
            </a:extLst>
          </p:cNvPr>
          <p:cNvSpPr>
            <a:spLocks noGrp="1"/>
          </p:cNvSpPr>
          <p:nvPr>
            <p:ph type="sldNum" sz="quarter" idx="12"/>
          </p:nvPr>
        </p:nvSpPr>
        <p:spPr/>
        <p:txBody>
          <a:bodyPr/>
          <a:lstStyle/>
          <a:p>
            <a:fld id="{9D4AEF59-F28E-467C-9EA3-92D1CFAD475A}" type="slidenum">
              <a:rPr lang="en-US" smtClean="0"/>
              <a:pPr/>
              <a:t>4</a:t>
            </a:fld>
            <a:endParaRPr lang="en-US" dirty="0">
              <a:latin typeface="+mn-lt"/>
            </a:endParaRPr>
          </a:p>
        </p:txBody>
      </p:sp>
    </p:spTree>
    <p:extLst>
      <p:ext uri="{BB962C8B-B14F-4D97-AF65-F5344CB8AC3E}">
        <p14:creationId xmlns:p14="http://schemas.microsoft.com/office/powerpoint/2010/main" val="2910320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EACDCF-2A6F-4B22-8B57-29FF0D2C806A}"/>
              </a:ext>
            </a:extLst>
          </p:cNvPr>
          <p:cNvSpPr>
            <a:spLocks noGrp="1"/>
          </p:cNvSpPr>
          <p:nvPr>
            <p:ph idx="1"/>
          </p:nvPr>
        </p:nvSpPr>
        <p:spPr>
          <a:xfrm>
            <a:off x="1117260" y="1101012"/>
            <a:ext cx="9720073" cy="4023360"/>
          </a:xfrm>
        </p:spPr>
        <p:txBody>
          <a:bodyPr>
            <a:normAutofit/>
          </a:bodyPr>
          <a:lstStyle/>
          <a:p>
            <a:pPr marL="0" indent="0">
              <a:buNone/>
            </a:pPr>
            <a:r>
              <a:rPr lang="en-US" sz="3600" b="1" dirty="0">
                <a:solidFill>
                  <a:schemeClr val="accent2"/>
                </a:solidFill>
              </a:rPr>
              <a:t>Our philosophy</a:t>
            </a:r>
          </a:p>
          <a:p>
            <a:pPr>
              <a:buFont typeface="Wingdings" panose="05000000000000000000" pitchFamily="2" charset="2"/>
              <a:buChar char="§"/>
            </a:pPr>
            <a:r>
              <a:rPr lang="en-US" sz="3600" dirty="0"/>
              <a:t>Vision: Christ-centered Church; Strong families; Transformed nations.</a:t>
            </a:r>
          </a:p>
          <a:p>
            <a:pPr>
              <a:buFont typeface="Wingdings" panose="05000000000000000000" pitchFamily="2" charset="2"/>
              <a:buChar char="§"/>
            </a:pPr>
            <a:r>
              <a:rPr lang="en-US" sz="3600" dirty="0"/>
              <a:t>PMC falls under “Strong families.” </a:t>
            </a:r>
          </a:p>
          <a:p>
            <a:pPr>
              <a:buFont typeface="Wingdings" panose="05000000000000000000" pitchFamily="2" charset="2"/>
              <a:buChar char="§"/>
            </a:pPr>
            <a:r>
              <a:rPr lang="en-US" sz="3600" dirty="0"/>
              <a:t>PMC mission: To prepare couples for a Christ-like marriage that will last and result in a strong family.</a:t>
            </a:r>
          </a:p>
          <a:p>
            <a:endParaRPr lang="en-US" dirty="0"/>
          </a:p>
        </p:txBody>
      </p:sp>
      <p:sp>
        <p:nvSpPr>
          <p:cNvPr id="6" name="Slide Number Placeholder 5">
            <a:extLst>
              <a:ext uri="{FF2B5EF4-FFF2-40B4-BE49-F238E27FC236}">
                <a16:creationId xmlns:a16="http://schemas.microsoft.com/office/drawing/2014/main" id="{7D5C6253-BCDB-4BDD-8037-5C863103F578}"/>
              </a:ext>
            </a:extLst>
          </p:cNvPr>
          <p:cNvSpPr>
            <a:spLocks noGrp="1"/>
          </p:cNvSpPr>
          <p:nvPr>
            <p:ph type="sldNum" sz="quarter" idx="12"/>
          </p:nvPr>
        </p:nvSpPr>
        <p:spPr/>
        <p:txBody>
          <a:bodyPr/>
          <a:lstStyle/>
          <a:p>
            <a:fld id="{9D4AEF59-F28E-467C-9EA3-92D1CFAD475A}" type="slidenum">
              <a:rPr lang="en-US" smtClean="0"/>
              <a:pPr/>
              <a:t>5</a:t>
            </a:fld>
            <a:endParaRPr lang="en-US" dirty="0">
              <a:latin typeface="+mn-lt"/>
            </a:endParaRPr>
          </a:p>
        </p:txBody>
      </p:sp>
      <p:sp>
        <p:nvSpPr>
          <p:cNvPr id="9" name="Footer Placeholder 4">
            <a:extLst>
              <a:ext uri="{FF2B5EF4-FFF2-40B4-BE49-F238E27FC236}">
                <a16:creationId xmlns:a16="http://schemas.microsoft.com/office/drawing/2014/main" id="{EF1094D0-2B14-40B0-9C36-AEB130CAB621}"/>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407174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5E5C23-B2BE-4B14-BEF0-C614B468B577}"/>
              </a:ext>
            </a:extLst>
          </p:cNvPr>
          <p:cNvSpPr>
            <a:spLocks noGrp="1"/>
          </p:cNvSpPr>
          <p:nvPr>
            <p:ph idx="1"/>
          </p:nvPr>
        </p:nvSpPr>
        <p:spPr>
          <a:xfrm>
            <a:off x="1024129" y="1679510"/>
            <a:ext cx="9720073" cy="4023360"/>
          </a:xfrm>
        </p:spPr>
        <p:txBody>
          <a:bodyPr/>
          <a:lstStyle/>
          <a:p>
            <a:pPr>
              <a:buFont typeface="Wingdings" panose="05000000000000000000" pitchFamily="2" charset="2"/>
              <a:buChar char="§"/>
            </a:pPr>
            <a:r>
              <a:rPr lang="en-US" sz="3200" dirty="0"/>
              <a:t>How does a Christ-like marriage look like?</a:t>
            </a:r>
          </a:p>
          <a:p>
            <a:pPr>
              <a:buFont typeface="Wingdings" panose="05000000000000000000" pitchFamily="2" charset="2"/>
              <a:buChar char="§"/>
            </a:pPr>
            <a:r>
              <a:rPr lang="en-US" sz="3200" dirty="0"/>
              <a:t>Take about 5 minutes and discuss with your partner. Bible usage is recommended.</a:t>
            </a:r>
          </a:p>
          <a:p>
            <a:pPr marL="0" indent="0">
              <a:buNone/>
            </a:pPr>
            <a:endParaRPr lang="en-US" dirty="0"/>
          </a:p>
        </p:txBody>
      </p:sp>
      <p:sp>
        <p:nvSpPr>
          <p:cNvPr id="6" name="Slide Number Placeholder 5">
            <a:extLst>
              <a:ext uri="{FF2B5EF4-FFF2-40B4-BE49-F238E27FC236}">
                <a16:creationId xmlns:a16="http://schemas.microsoft.com/office/drawing/2014/main" id="{14F4DC30-BBD2-4BDA-ABB5-08D2F50E5208}"/>
              </a:ext>
            </a:extLst>
          </p:cNvPr>
          <p:cNvSpPr>
            <a:spLocks noGrp="1"/>
          </p:cNvSpPr>
          <p:nvPr>
            <p:ph type="sldNum" sz="quarter" idx="12"/>
          </p:nvPr>
        </p:nvSpPr>
        <p:spPr/>
        <p:txBody>
          <a:bodyPr/>
          <a:lstStyle/>
          <a:p>
            <a:fld id="{9D4AEF59-F28E-467C-9EA3-92D1CFAD475A}" type="slidenum">
              <a:rPr lang="en-US" smtClean="0"/>
              <a:pPr/>
              <a:t>6</a:t>
            </a:fld>
            <a:endParaRPr lang="en-US" dirty="0">
              <a:latin typeface="+mn-lt"/>
            </a:endParaRPr>
          </a:p>
        </p:txBody>
      </p:sp>
      <p:sp>
        <p:nvSpPr>
          <p:cNvPr id="9" name="Footer Placeholder 4">
            <a:extLst>
              <a:ext uri="{FF2B5EF4-FFF2-40B4-BE49-F238E27FC236}">
                <a16:creationId xmlns:a16="http://schemas.microsoft.com/office/drawing/2014/main" id="{7A69929D-7552-4491-852A-5C315D251E68}"/>
              </a:ext>
            </a:extLst>
          </p:cNvPr>
          <p:cNvSpPr>
            <a:spLocks noGrp="1"/>
          </p:cNvSpPr>
          <p:nvPr>
            <p:ph type="ftr" sz="quarter" idx="11"/>
          </p:nvPr>
        </p:nvSpPr>
        <p:spPr>
          <a:xfrm>
            <a:off x="4842743"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4294428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87F060B-EC13-403F-8D6A-49A415957E0D}"/>
              </a:ext>
            </a:extLst>
          </p:cNvPr>
          <p:cNvSpPr>
            <a:spLocks noGrp="1"/>
          </p:cNvSpPr>
          <p:nvPr>
            <p:ph type="title"/>
          </p:nvPr>
        </p:nvSpPr>
        <p:spPr/>
        <p:txBody>
          <a:bodyPr/>
          <a:lstStyle/>
          <a:p>
            <a:pPr algn="ctr"/>
            <a:r>
              <a:rPr lang="en-US" dirty="0"/>
              <a:t>What informs our philosophy</a:t>
            </a:r>
          </a:p>
        </p:txBody>
      </p:sp>
      <p:sp>
        <p:nvSpPr>
          <p:cNvPr id="3" name="Content Placeholder 2">
            <a:extLst>
              <a:ext uri="{FF2B5EF4-FFF2-40B4-BE49-F238E27FC236}">
                <a16:creationId xmlns:a16="http://schemas.microsoft.com/office/drawing/2014/main" id="{2551A3B2-E2BA-4F85-BA0C-8CD52CFDA122}"/>
              </a:ext>
            </a:extLst>
          </p:cNvPr>
          <p:cNvSpPr>
            <a:spLocks noGrp="1"/>
          </p:cNvSpPr>
          <p:nvPr>
            <p:ph idx="1"/>
          </p:nvPr>
        </p:nvSpPr>
        <p:spPr/>
        <p:txBody>
          <a:bodyPr>
            <a:normAutofit fontScale="92500" lnSpcReduction="20000"/>
          </a:bodyPr>
          <a:lstStyle/>
          <a:p>
            <a:pPr algn="l"/>
            <a:r>
              <a:rPr lang="en-US" sz="3500" b="1" dirty="0"/>
              <a:t>1. Ephesians 5: 24-27: </a:t>
            </a:r>
          </a:p>
          <a:p>
            <a:pPr algn="l"/>
            <a:r>
              <a:rPr lang="en-US" b="0" i="0" dirty="0">
                <a:solidFill>
                  <a:srgbClr val="000000"/>
                </a:solidFill>
                <a:effectLst/>
                <a:latin typeface="system-ui"/>
              </a:rPr>
              <a:t> </a:t>
            </a:r>
            <a:r>
              <a:rPr lang="en-US" sz="3000" b="1" i="0" baseline="30000" dirty="0">
                <a:solidFill>
                  <a:srgbClr val="000000"/>
                </a:solidFill>
                <a:effectLst/>
                <a:latin typeface="system-ui"/>
              </a:rPr>
              <a:t>23 </a:t>
            </a:r>
            <a:r>
              <a:rPr lang="en-US" sz="3000" b="0" i="0" dirty="0">
                <a:solidFill>
                  <a:srgbClr val="000000"/>
                </a:solidFill>
                <a:effectLst/>
                <a:latin typeface="system-ui"/>
              </a:rPr>
              <a:t>For the husband is the head of the wife as Christ is the head of the church, his body, of which he is the Savior. </a:t>
            </a:r>
            <a:endParaRPr lang="en-US" sz="3000" b="1" dirty="0"/>
          </a:p>
          <a:p>
            <a:pPr algn="l"/>
            <a:r>
              <a:rPr lang="en-US" sz="3000" b="1" i="0" baseline="30000" dirty="0">
                <a:solidFill>
                  <a:srgbClr val="000000"/>
                </a:solidFill>
                <a:effectLst/>
                <a:latin typeface="system-ui"/>
              </a:rPr>
              <a:t>24 </a:t>
            </a:r>
            <a:r>
              <a:rPr lang="en-US" sz="3000" b="0" i="0" dirty="0">
                <a:solidFill>
                  <a:srgbClr val="000000"/>
                </a:solidFill>
                <a:effectLst/>
                <a:latin typeface="system-ui"/>
              </a:rPr>
              <a:t>Now as the church submits to Christ, so also wives should submit to their husbands in everything.</a:t>
            </a:r>
          </a:p>
          <a:p>
            <a:pPr algn="l"/>
            <a:r>
              <a:rPr lang="en-US" sz="3000" b="1" i="0" baseline="30000" dirty="0">
                <a:solidFill>
                  <a:srgbClr val="000000"/>
                </a:solidFill>
                <a:effectLst/>
                <a:latin typeface="system-ui"/>
              </a:rPr>
              <a:t>25 </a:t>
            </a:r>
            <a:r>
              <a:rPr lang="en-US" sz="3000" b="0" i="0" dirty="0">
                <a:solidFill>
                  <a:srgbClr val="000000"/>
                </a:solidFill>
                <a:effectLst/>
                <a:latin typeface="system-ui"/>
              </a:rPr>
              <a:t>Husbands, love your wives, just as Christ loved the church and gave himself up for her </a:t>
            </a:r>
            <a:r>
              <a:rPr lang="en-US" sz="3000" b="1" i="0" baseline="30000" dirty="0">
                <a:solidFill>
                  <a:srgbClr val="000000"/>
                </a:solidFill>
                <a:effectLst/>
                <a:latin typeface="system-ui"/>
              </a:rPr>
              <a:t>26 </a:t>
            </a:r>
            <a:r>
              <a:rPr lang="en-US" sz="3000" b="0" i="0" dirty="0">
                <a:solidFill>
                  <a:srgbClr val="000000"/>
                </a:solidFill>
                <a:effectLst/>
                <a:latin typeface="system-ui"/>
              </a:rPr>
              <a:t>to make her holy, cleansing</a:t>
            </a:r>
            <a:r>
              <a:rPr lang="en-US" sz="3000" b="0" i="0" baseline="30000" dirty="0">
                <a:solidFill>
                  <a:srgbClr val="000000"/>
                </a:solidFill>
                <a:effectLst/>
                <a:latin typeface="system-ui"/>
              </a:rPr>
              <a:t>[</a:t>
            </a:r>
            <a:r>
              <a:rPr lang="en-US" sz="3000" b="0" i="0" baseline="30000" dirty="0">
                <a:solidFill>
                  <a:srgbClr val="4A4A4A"/>
                </a:solidFill>
                <a:effectLst/>
                <a:latin typeface="system-ui"/>
                <a:hlinkClick r:id="rId2" tooltip="See footnote b"/>
              </a:rPr>
              <a:t>b</a:t>
            </a:r>
            <a:r>
              <a:rPr lang="en-US" sz="3000" b="0" i="0" baseline="30000" dirty="0">
                <a:solidFill>
                  <a:srgbClr val="000000"/>
                </a:solidFill>
                <a:effectLst/>
                <a:latin typeface="system-ui"/>
              </a:rPr>
              <a:t>]</a:t>
            </a:r>
            <a:r>
              <a:rPr lang="en-US" sz="3000" b="0" i="0" dirty="0">
                <a:solidFill>
                  <a:srgbClr val="000000"/>
                </a:solidFill>
                <a:effectLst/>
                <a:latin typeface="system-ui"/>
              </a:rPr>
              <a:t> her by the washing with water through the word, </a:t>
            </a:r>
            <a:r>
              <a:rPr lang="en-US" sz="3000" b="1" i="0" baseline="30000" dirty="0">
                <a:solidFill>
                  <a:srgbClr val="000000"/>
                </a:solidFill>
                <a:effectLst/>
                <a:latin typeface="system-ui"/>
              </a:rPr>
              <a:t>27 </a:t>
            </a:r>
            <a:r>
              <a:rPr lang="en-US" sz="3000" b="0" i="0" dirty="0">
                <a:solidFill>
                  <a:srgbClr val="000000"/>
                </a:solidFill>
                <a:effectLst/>
                <a:latin typeface="system-ui"/>
              </a:rPr>
              <a:t>and to present her to himself as a radiant church, without stain or wrinkle or any other blemish, but holy and blameless.</a:t>
            </a:r>
          </a:p>
          <a:p>
            <a:pPr>
              <a:buFont typeface="Wingdings" panose="05000000000000000000" pitchFamily="2" charset="2"/>
              <a:buChar char="§"/>
            </a:pPr>
            <a:endParaRPr lang="en-US" dirty="0"/>
          </a:p>
        </p:txBody>
      </p:sp>
      <p:sp>
        <p:nvSpPr>
          <p:cNvPr id="5" name="Footer Placeholder 4">
            <a:extLst>
              <a:ext uri="{FF2B5EF4-FFF2-40B4-BE49-F238E27FC236}">
                <a16:creationId xmlns:a16="http://schemas.microsoft.com/office/drawing/2014/main" id="{86CFDD3F-C9B8-48A9-8C4A-47FE90E543E9}"/>
              </a:ext>
            </a:extLst>
          </p:cNvPr>
          <p:cNvSpPr>
            <a:spLocks noGrp="1"/>
          </p:cNvSpPr>
          <p:nvPr>
            <p:ph type="ftr" sz="quarter" idx="11"/>
          </p:nvPr>
        </p:nvSpPr>
        <p:spPr/>
        <p:txBody>
          <a:bodyPr/>
          <a:lstStyle/>
          <a:p>
            <a:r>
              <a:rPr lang="en-US" dirty="0">
                <a:latin typeface="+mn-lt"/>
              </a:rPr>
              <a:t>Why premarital counseling?</a:t>
            </a:r>
          </a:p>
        </p:txBody>
      </p:sp>
      <p:sp>
        <p:nvSpPr>
          <p:cNvPr id="6" name="Slide Number Placeholder 5">
            <a:extLst>
              <a:ext uri="{FF2B5EF4-FFF2-40B4-BE49-F238E27FC236}">
                <a16:creationId xmlns:a16="http://schemas.microsoft.com/office/drawing/2014/main" id="{CAD1A393-6E8C-47A6-898E-DBCDE6B6F0A4}"/>
              </a:ext>
            </a:extLst>
          </p:cNvPr>
          <p:cNvSpPr>
            <a:spLocks noGrp="1"/>
          </p:cNvSpPr>
          <p:nvPr>
            <p:ph type="sldNum" sz="quarter" idx="12"/>
          </p:nvPr>
        </p:nvSpPr>
        <p:spPr/>
        <p:txBody>
          <a:bodyPr/>
          <a:lstStyle/>
          <a:p>
            <a:fld id="{9D4AEF59-F28E-467C-9EA3-92D1CFAD475A}" type="slidenum">
              <a:rPr lang="en-US" smtClean="0"/>
              <a:pPr/>
              <a:t>7</a:t>
            </a:fld>
            <a:endParaRPr lang="en-US" dirty="0">
              <a:latin typeface="+mn-lt"/>
            </a:endParaRPr>
          </a:p>
        </p:txBody>
      </p:sp>
    </p:spTree>
    <p:extLst>
      <p:ext uri="{BB962C8B-B14F-4D97-AF65-F5344CB8AC3E}">
        <p14:creationId xmlns:p14="http://schemas.microsoft.com/office/powerpoint/2010/main" val="3097265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5F821F8C-85D9-4DFE-B491-41F5E199CE5B}"/>
              </a:ext>
            </a:extLst>
          </p:cNvPr>
          <p:cNvGraphicFramePr>
            <a:graphicFrameLocks noGrp="1"/>
          </p:cNvGraphicFramePr>
          <p:nvPr>
            <p:ph sz="half" idx="1"/>
            <p:extLst>
              <p:ext uri="{D42A27DB-BD31-4B8C-83A1-F6EECF244321}">
                <p14:modId xmlns:p14="http://schemas.microsoft.com/office/powerpoint/2010/main" val="3591093905"/>
              </p:ext>
            </p:extLst>
          </p:nvPr>
        </p:nvGraphicFramePr>
        <p:xfrm>
          <a:off x="1024129" y="1688841"/>
          <a:ext cx="47545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ontent Placeholder 9">
            <a:extLst>
              <a:ext uri="{FF2B5EF4-FFF2-40B4-BE49-F238E27FC236}">
                <a16:creationId xmlns:a16="http://schemas.microsoft.com/office/drawing/2014/main" id="{2793D99A-D5BC-4714-81D0-2DFC3372617F}"/>
              </a:ext>
            </a:extLst>
          </p:cNvPr>
          <p:cNvSpPr>
            <a:spLocks noGrp="1"/>
          </p:cNvSpPr>
          <p:nvPr>
            <p:ph sz="half" idx="2"/>
          </p:nvPr>
        </p:nvSpPr>
        <p:spPr>
          <a:xfrm>
            <a:off x="6166602" y="1338009"/>
            <a:ext cx="4754880" cy="4023360"/>
          </a:xfrm>
        </p:spPr>
        <p:txBody>
          <a:bodyPr>
            <a:noAutofit/>
          </a:bodyPr>
          <a:lstStyle/>
          <a:p>
            <a:r>
              <a:rPr lang="en-US" sz="3200" dirty="0"/>
              <a:t>The passage we have just read mentions three things:</a:t>
            </a:r>
          </a:p>
          <a:p>
            <a:pPr marL="457200" indent="-457200">
              <a:buFont typeface="+mj-lt"/>
              <a:buAutoNum type="arabicPeriod"/>
            </a:pPr>
            <a:r>
              <a:rPr lang="en-US" sz="3200" dirty="0"/>
              <a:t>Christ gave himself for the Church.</a:t>
            </a:r>
          </a:p>
          <a:p>
            <a:pPr marL="457200" indent="-457200">
              <a:buFont typeface="+mj-lt"/>
              <a:buAutoNum type="arabicPeriod"/>
            </a:pPr>
            <a:r>
              <a:rPr lang="en-US" sz="3200" dirty="0"/>
              <a:t>Husbands are to love wives like Christ loved the church. </a:t>
            </a:r>
          </a:p>
          <a:p>
            <a:pPr marL="457200" indent="-457200">
              <a:buFont typeface="+mj-lt"/>
              <a:buAutoNum type="arabicPeriod"/>
            </a:pPr>
            <a:r>
              <a:rPr lang="en-US" sz="3200" dirty="0"/>
              <a:t>Wives are to submit to husbands in everything.</a:t>
            </a:r>
          </a:p>
        </p:txBody>
      </p:sp>
      <p:sp>
        <p:nvSpPr>
          <p:cNvPr id="6" name="Slide Number Placeholder 5">
            <a:extLst>
              <a:ext uri="{FF2B5EF4-FFF2-40B4-BE49-F238E27FC236}">
                <a16:creationId xmlns:a16="http://schemas.microsoft.com/office/drawing/2014/main" id="{329BFC6E-7456-4457-9BB7-E7AD0597E5EA}"/>
              </a:ext>
            </a:extLst>
          </p:cNvPr>
          <p:cNvSpPr>
            <a:spLocks noGrp="1"/>
          </p:cNvSpPr>
          <p:nvPr>
            <p:ph type="sldNum" sz="quarter" idx="12"/>
          </p:nvPr>
        </p:nvSpPr>
        <p:spPr/>
        <p:txBody>
          <a:bodyPr/>
          <a:lstStyle/>
          <a:p>
            <a:fld id="{9D4AEF59-F28E-467C-9EA3-92D1CFAD475A}" type="slidenum">
              <a:rPr lang="en-US" smtClean="0"/>
              <a:pPr/>
              <a:t>8</a:t>
            </a:fld>
            <a:endParaRPr lang="en-US" dirty="0">
              <a:latin typeface="+mn-lt"/>
            </a:endParaRPr>
          </a:p>
        </p:txBody>
      </p:sp>
      <p:sp>
        <p:nvSpPr>
          <p:cNvPr id="11" name="Arrow: Down 10">
            <a:extLst>
              <a:ext uri="{FF2B5EF4-FFF2-40B4-BE49-F238E27FC236}">
                <a16:creationId xmlns:a16="http://schemas.microsoft.com/office/drawing/2014/main" id="{251C26CE-BDB8-40C7-91F4-B6E24A167A87}"/>
              </a:ext>
            </a:extLst>
          </p:cNvPr>
          <p:cNvSpPr/>
          <p:nvPr/>
        </p:nvSpPr>
        <p:spPr>
          <a:xfrm>
            <a:off x="3189547" y="4656591"/>
            <a:ext cx="423344" cy="3452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1B71B815-1839-45DD-8495-93D782F24A48}"/>
              </a:ext>
            </a:extLst>
          </p:cNvPr>
          <p:cNvSpPr/>
          <p:nvPr/>
        </p:nvSpPr>
        <p:spPr>
          <a:xfrm>
            <a:off x="3189547" y="3177073"/>
            <a:ext cx="423344" cy="3452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4">
            <a:extLst>
              <a:ext uri="{FF2B5EF4-FFF2-40B4-BE49-F238E27FC236}">
                <a16:creationId xmlns:a16="http://schemas.microsoft.com/office/drawing/2014/main" id="{D000B2C4-9DF6-488E-8251-FFEB87BB32A3}"/>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1209496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BDD683-741C-459C-8C78-9DB42C7648BB}"/>
              </a:ext>
            </a:extLst>
          </p:cNvPr>
          <p:cNvSpPr>
            <a:spLocks noGrp="1"/>
          </p:cNvSpPr>
          <p:nvPr>
            <p:ph idx="1"/>
          </p:nvPr>
        </p:nvSpPr>
        <p:spPr>
          <a:xfrm>
            <a:off x="1024318" y="1679510"/>
            <a:ext cx="9720073" cy="4023360"/>
          </a:xfrm>
        </p:spPr>
        <p:txBody>
          <a:bodyPr>
            <a:noAutofit/>
          </a:bodyPr>
          <a:lstStyle/>
          <a:p>
            <a:r>
              <a:rPr lang="en-US" sz="3600" b="1" dirty="0"/>
              <a:t>2. Mathew 19:4-6</a:t>
            </a:r>
            <a:r>
              <a:rPr lang="en-US" sz="3600" dirty="0"/>
              <a:t>:</a:t>
            </a:r>
          </a:p>
          <a:p>
            <a:r>
              <a:rPr lang="en-US" sz="3600" b="1" i="0" baseline="30000" dirty="0">
                <a:solidFill>
                  <a:srgbClr val="000000"/>
                </a:solidFill>
                <a:effectLst/>
                <a:latin typeface="system-ui"/>
              </a:rPr>
              <a:t>4 </a:t>
            </a:r>
            <a:r>
              <a:rPr lang="en-US" sz="3600" b="0" i="0" dirty="0">
                <a:solidFill>
                  <a:srgbClr val="000000"/>
                </a:solidFill>
                <a:effectLst/>
                <a:latin typeface="system-ui"/>
              </a:rPr>
              <a:t>“Haven’t you read,” he replied, “that at the beginning the Creator ‘made them male and female,’ </a:t>
            </a:r>
            <a:r>
              <a:rPr lang="en-US" sz="3600" b="1" i="0" baseline="30000" dirty="0">
                <a:solidFill>
                  <a:srgbClr val="000000"/>
                </a:solidFill>
                <a:effectLst/>
                <a:latin typeface="system-ui"/>
              </a:rPr>
              <a:t>5 </a:t>
            </a:r>
            <a:r>
              <a:rPr lang="en-US" sz="3600" b="0" i="0" dirty="0">
                <a:solidFill>
                  <a:srgbClr val="000000"/>
                </a:solidFill>
                <a:effectLst/>
                <a:latin typeface="system-ui"/>
              </a:rPr>
              <a:t>and said, ‘For this reason a man will leave his father and mother and be united to his wife, and the two will become one flesh’? </a:t>
            </a:r>
            <a:r>
              <a:rPr lang="en-US" sz="3600" b="1" i="0" baseline="30000" dirty="0">
                <a:solidFill>
                  <a:srgbClr val="000000"/>
                </a:solidFill>
                <a:effectLst/>
                <a:latin typeface="system-ui"/>
              </a:rPr>
              <a:t>6 </a:t>
            </a:r>
            <a:r>
              <a:rPr lang="en-US" sz="3600" b="0" i="0" dirty="0">
                <a:solidFill>
                  <a:srgbClr val="000000"/>
                </a:solidFill>
                <a:effectLst/>
                <a:latin typeface="system-ui"/>
              </a:rPr>
              <a:t>So they are no longer two, but one flesh. Therefore what God has joined together, let no one separate.”</a:t>
            </a:r>
            <a:endParaRPr lang="en-US" sz="3600" dirty="0"/>
          </a:p>
        </p:txBody>
      </p:sp>
      <p:sp>
        <p:nvSpPr>
          <p:cNvPr id="6" name="Slide Number Placeholder 5">
            <a:extLst>
              <a:ext uri="{FF2B5EF4-FFF2-40B4-BE49-F238E27FC236}">
                <a16:creationId xmlns:a16="http://schemas.microsoft.com/office/drawing/2014/main" id="{83D4F617-29C1-44C7-B3D5-7581039CC3C5}"/>
              </a:ext>
            </a:extLst>
          </p:cNvPr>
          <p:cNvSpPr>
            <a:spLocks noGrp="1"/>
          </p:cNvSpPr>
          <p:nvPr>
            <p:ph type="sldNum" sz="quarter" idx="12"/>
          </p:nvPr>
        </p:nvSpPr>
        <p:spPr/>
        <p:txBody>
          <a:bodyPr/>
          <a:lstStyle/>
          <a:p>
            <a:fld id="{9D4AEF59-F28E-467C-9EA3-92D1CFAD475A}" type="slidenum">
              <a:rPr lang="en-US" smtClean="0"/>
              <a:pPr/>
              <a:t>9</a:t>
            </a:fld>
            <a:endParaRPr lang="en-US" dirty="0">
              <a:latin typeface="+mn-lt"/>
            </a:endParaRPr>
          </a:p>
        </p:txBody>
      </p:sp>
      <p:sp>
        <p:nvSpPr>
          <p:cNvPr id="7" name="Footer Placeholder 4">
            <a:extLst>
              <a:ext uri="{FF2B5EF4-FFF2-40B4-BE49-F238E27FC236}">
                <a16:creationId xmlns:a16="http://schemas.microsoft.com/office/drawing/2014/main" id="{217FF2F1-B9EF-401B-9635-8DF5A3390B34}"/>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2684096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3BFE9A92-ED46-41F4-87F3-8B90346764B4}"/>
              </a:ext>
            </a:extLst>
          </p:cNvPr>
          <p:cNvPicPr>
            <a:picLocks noGrp="1" noChangeAspect="1"/>
          </p:cNvPicPr>
          <p:nvPr>
            <p:ph sz="half" idx="1"/>
          </p:nvPr>
        </p:nvPicPr>
        <p:blipFill>
          <a:blip r:embed="rId2"/>
          <a:stretch>
            <a:fillRect/>
          </a:stretch>
        </p:blipFill>
        <p:spPr>
          <a:xfrm>
            <a:off x="1135632" y="2246176"/>
            <a:ext cx="4085279" cy="4022725"/>
          </a:xfrm>
        </p:spPr>
      </p:pic>
      <p:sp>
        <p:nvSpPr>
          <p:cNvPr id="10" name="Content Placeholder 9">
            <a:extLst>
              <a:ext uri="{FF2B5EF4-FFF2-40B4-BE49-F238E27FC236}">
                <a16:creationId xmlns:a16="http://schemas.microsoft.com/office/drawing/2014/main" id="{06B1811F-696C-406B-A6BF-CB7E6DE9D8D5}"/>
              </a:ext>
            </a:extLst>
          </p:cNvPr>
          <p:cNvSpPr>
            <a:spLocks noGrp="1"/>
          </p:cNvSpPr>
          <p:nvPr>
            <p:ph sz="half" idx="2"/>
          </p:nvPr>
        </p:nvSpPr>
        <p:spPr>
          <a:xfrm>
            <a:off x="6096000" y="1660848"/>
            <a:ext cx="4754880" cy="4809855"/>
          </a:xfrm>
        </p:spPr>
        <p:txBody>
          <a:bodyPr>
            <a:noAutofit/>
          </a:bodyPr>
          <a:lstStyle/>
          <a:p>
            <a:pPr marL="0" indent="0">
              <a:buNone/>
            </a:pPr>
            <a:r>
              <a:rPr lang="en-US" sz="3200" dirty="0"/>
              <a:t>Three important things can be observed from Matthew 19:4-6:</a:t>
            </a:r>
          </a:p>
          <a:p>
            <a:pPr marL="457200" indent="-457200">
              <a:buFont typeface="+mj-lt"/>
              <a:buAutoNum type="arabicPeriod"/>
            </a:pPr>
            <a:r>
              <a:rPr lang="en-US" sz="3200" dirty="0"/>
              <a:t>God founded marriage</a:t>
            </a:r>
          </a:p>
          <a:p>
            <a:pPr marL="457200" indent="-457200">
              <a:buFont typeface="+mj-lt"/>
              <a:buAutoNum type="arabicPeriod"/>
            </a:pPr>
            <a:r>
              <a:rPr lang="en-US" sz="3200" dirty="0"/>
              <a:t>Man and woman leave their own families and create their own.</a:t>
            </a:r>
          </a:p>
          <a:p>
            <a:pPr marL="457200" indent="-457200">
              <a:buFont typeface="+mj-lt"/>
              <a:buAutoNum type="arabicPeriod"/>
            </a:pPr>
            <a:r>
              <a:rPr lang="en-US" sz="3200" dirty="0"/>
              <a:t>The two individuals become one.</a:t>
            </a:r>
          </a:p>
        </p:txBody>
      </p:sp>
      <p:sp>
        <p:nvSpPr>
          <p:cNvPr id="6" name="Slide Number Placeholder 5">
            <a:extLst>
              <a:ext uri="{FF2B5EF4-FFF2-40B4-BE49-F238E27FC236}">
                <a16:creationId xmlns:a16="http://schemas.microsoft.com/office/drawing/2014/main" id="{C44F4A81-DC2F-43DC-8557-CD77905BCD4F}"/>
              </a:ext>
            </a:extLst>
          </p:cNvPr>
          <p:cNvSpPr>
            <a:spLocks noGrp="1"/>
          </p:cNvSpPr>
          <p:nvPr>
            <p:ph type="sldNum" sz="quarter" idx="12"/>
          </p:nvPr>
        </p:nvSpPr>
        <p:spPr/>
        <p:txBody>
          <a:bodyPr/>
          <a:lstStyle/>
          <a:p>
            <a:fld id="{9D4AEF59-F28E-467C-9EA3-92D1CFAD475A}" type="slidenum">
              <a:rPr lang="en-US" smtClean="0"/>
              <a:pPr/>
              <a:t>10</a:t>
            </a:fld>
            <a:endParaRPr lang="en-US" dirty="0">
              <a:latin typeface="+mn-lt"/>
            </a:endParaRPr>
          </a:p>
        </p:txBody>
      </p:sp>
      <p:sp>
        <p:nvSpPr>
          <p:cNvPr id="11" name="Footer Placeholder 4">
            <a:extLst>
              <a:ext uri="{FF2B5EF4-FFF2-40B4-BE49-F238E27FC236}">
                <a16:creationId xmlns:a16="http://schemas.microsoft.com/office/drawing/2014/main" id="{9299D205-418D-4E5B-8EAF-48C1D5F16CCD}"/>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4147049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696F7679-B00E-4BE4-A073-3AC792312C83}"/>
              </a:ext>
            </a:extLst>
          </p:cNvPr>
          <p:cNvSpPr>
            <a:spLocks noGrp="1"/>
          </p:cNvSpPr>
          <p:nvPr>
            <p:ph idx="1"/>
          </p:nvPr>
        </p:nvSpPr>
        <p:spPr>
          <a:xfrm>
            <a:off x="882748" y="1617823"/>
            <a:ext cx="10679837" cy="4366334"/>
          </a:xfrm>
        </p:spPr>
        <p:txBody>
          <a:bodyPr>
            <a:normAutofit/>
          </a:bodyPr>
          <a:lstStyle/>
          <a:p>
            <a:r>
              <a:rPr lang="en-US" sz="3900" b="1" dirty="0">
                <a:solidFill>
                  <a:schemeClr val="accent2"/>
                </a:solidFill>
              </a:rPr>
              <a:t>Rationale for Premarital counseling (PMC)</a:t>
            </a:r>
          </a:p>
          <a:p>
            <a:r>
              <a:rPr lang="en-US" sz="3200" dirty="0"/>
              <a:t>US Stats:</a:t>
            </a:r>
          </a:p>
          <a:p>
            <a:pPr marL="342900" indent="-342900">
              <a:buFont typeface="Wingdings" panose="05000000000000000000" pitchFamily="2" charset="2"/>
              <a:buChar char="§"/>
            </a:pPr>
            <a:r>
              <a:rPr lang="en-US" sz="3600" dirty="0"/>
              <a:t>Annual divorce rate stands at 14.9%</a:t>
            </a:r>
          </a:p>
          <a:p>
            <a:pPr marL="342900" indent="-342900">
              <a:buFont typeface="Wingdings" panose="05000000000000000000" pitchFamily="2" charset="2"/>
              <a:buChar char="§"/>
            </a:pPr>
            <a:r>
              <a:rPr lang="en-US" sz="3600" dirty="0"/>
              <a:t>Divorce rate for first marriages is 50%, </a:t>
            </a:r>
          </a:p>
          <a:p>
            <a:pPr marL="342900" indent="-342900">
              <a:buFont typeface="Wingdings" panose="05000000000000000000" pitchFamily="2" charset="2"/>
              <a:buChar char="§"/>
            </a:pPr>
            <a:r>
              <a:rPr lang="en-US" sz="3600" dirty="0"/>
              <a:t>The number increases to 67% for second marriages </a:t>
            </a:r>
          </a:p>
          <a:p>
            <a:pPr marL="342900" indent="-342900">
              <a:buFont typeface="Wingdings" panose="05000000000000000000" pitchFamily="2" charset="2"/>
              <a:buChar char="§"/>
            </a:pPr>
            <a:r>
              <a:rPr lang="en-US" sz="3600" dirty="0"/>
              <a:t>and 73% for third marriages..</a:t>
            </a:r>
          </a:p>
          <a:p>
            <a:endParaRPr lang="en-US" dirty="0"/>
          </a:p>
        </p:txBody>
      </p:sp>
      <p:sp>
        <p:nvSpPr>
          <p:cNvPr id="6" name="Footer Placeholder 4">
            <a:extLst>
              <a:ext uri="{FF2B5EF4-FFF2-40B4-BE49-F238E27FC236}">
                <a16:creationId xmlns:a16="http://schemas.microsoft.com/office/drawing/2014/main" id="{71D8B7B8-CC67-4526-B86B-125154A65569}"/>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
        <p:nvSpPr>
          <p:cNvPr id="8" name="Slide Number Placeholder 5">
            <a:extLst>
              <a:ext uri="{FF2B5EF4-FFF2-40B4-BE49-F238E27FC236}">
                <a16:creationId xmlns:a16="http://schemas.microsoft.com/office/drawing/2014/main" id="{3DA02690-5990-4C18-A104-69595F90DC18}"/>
              </a:ext>
            </a:extLst>
          </p:cNvPr>
          <p:cNvSpPr>
            <a:spLocks noGrp="1"/>
          </p:cNvSpPr>
          <p:nvPr>
            <p:ph type="sldNum" sz="quarter" idx="12"/>
          </p:nvPr>
        </p:nvSpPr>
        <p:spPr>
          <a:xfrm>
            <a:off x="10837333" y="6470704"/>
            <a:ext cx="973667" cy="274320"/>
          </a:xfrm>
        </p:spPr>
        <p:txBody>
          <a:bodyPr/>
          <a:lstStyle/>
          <a:p>
            <a:fld id="{9D4AEF59-F28E-467C-9EA3-92D1CFAD475A}" type="slidenum">
              <a:rPr lang="en-US" smtClean="0"/>
              <a:pPr/>
              <a:t>11</a:t>
            </a:fld>
            <a:endParaRPr lang="en-US" dirty="0">
              <a:latin typeface="+mn-lt"/>
            </a:endParaRPr>
          </a:p>
        </p:txBody>
      </p:sp>
    </p:spTree>
    <p:extLst>
      <p:ext uri="{BB962C8B-B14F-4D97-AF65-F5344CB8AC3E}">
        <p14:creationId xmlns:p14="http://schemas.microsoft.com/office/powerpoint/2010/main" val="350674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702D0F5B-2E3B-4CC9-A0DE-150DE4807353}"/>
              </a:ext>
            </a:extLst>
          </p:cNvPr>
          <p:cNvSpPr>
            <a:spLocks noGrp="1"/>
          </p:cNvSpPr>
          <p:nvPr>
            <p:ph idx="1"/>
          </p:nvPr>
        </p:nvSpPr>
        <p:spPr>
          <a:xfrm>
            <a:off x="1024318" y="1679510"/>
            <a:ext cx="9720073" cy="4023360"/>
          </a:xfrm>
        </p:spPr>
        <p:txBody>
          <a:bodyPr>
            <a:normAutofit/>
          </a:bodyPr>
          <a:lstStyle/>
          <a:p>
            <a:pPr>
              <a:buFont typeface="Wingdings" panose="05000000000000000000" pitchFamily="2" charset="2"/>
              <a:buChar char="§"/>
            </a:pPr>
            <a:r>
              <a:rPr lang="en-US" sz="4000" b="0" i="0" dirty="0">
                <a:solidFill>
                  <a:srgbClr val="000000"/>
                </a:solidFill>
                <a:effectLst/>
                <a:latin typeface="Arial" panose="020B0604020202020204" pitchFamily="34" charset="0"/>
              </a:rPr>
              <a:t>In 2015, there were 10.5% of divorced couples among married people.</a:t>
            </a:r>
          </a:p>
          <a:p>
            <a:pPr>
              <a:buFont typeface="Wingdings" panose="05000000000000000000" pitchFamily="2" charset="2"/>
              <a:buChar char="§"/>
            </a:pPr>
            <a:r>
              <a:rPr lang="en-US" sz="4000" b="0" i="0" dirty="0">
                <a:solidFill>
                  <a:srgbClr val="000000"/>
                </a:solidFill>
                <a:effectLst/>
                <a:latin typeface="Arial" panose="020B0604020202020204" pitchFamily="34" charset="0"/>
              </a:rPr>
              <a:t> In 2020, the number has risen to 17.7%</a:t>
            </a:r>
          </a:p>
          <a:p>
            <a:pPr>
              <a:buFont typeface="Wingdings" panose="05000000000000000000" pitchFamily="2" charset="2"/>
              <a:buChar char="§"/>
            </a:pPr>
            <a:r>
              <a:rPr lang="en-US" sz="4000" dirty="0">
                <a:solidFill>
                  <a:srgbClr val="000000"/>
                </a:solidFill>
                <a:latin typeface="Arial" panose="020B0604020202020204" pitchFamily="34" charset="0"/>
              </a:rPr>
              <a:t>What can we do?</a:t>
            </a:r>
            <a:endParaRPr lang="en-US" sz="4000" dirty="0"/>
          </a:p>
        </p:txBody>
      </p:sp>
      <p:sp>
        <p:nvSpPr>
          <p:cNvPr id="6" name="Slide Number Placeholder 5">
            <a:extLst>
              <a:ext uri="{FF2B5EF4-FFF2-40B4-BE49-F238E27FC236}">
                <a16:creationId xmlns:a16="http://schemas.microsoft.com/office/drawing/2014/main" id="{2F30A9F0-DA98-4955-A579-1E759D16766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43D57DF-21C1-4455-B7C2-0ADA5F7438B1}"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9" name="Footer Placeholder 4">
            <a:extLst>
              <a:ext uri="{FF2B5EF4-FFF2-40B4-BE49-F238E27FC236}">
                <a16:creationId xmlns:a16="http://schemas.microsoft.com/office/drawing/2014/main" id="{D8B3A441-E6A8-4130-A98B-B7F2503B3D55}"/>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2174316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5716C64-04D9-4675-B6C2-4A9B18CD318F}"/>
              </a:ext>
            </a:extLst>
          </p:cNvPr>
          <p:cNvSpPr>
            <a:spLocks noGrp="1"/>
          </p:cNvSpPr>
          <p:nvPr>
            <p:ph idx="1"/>
          </p:nvPr>
        </p:nvSpPr>
        <p:spPr>
          <a:xfrm>
            <a:off x="912161" y="1707502"/>
            <a:ext cx="9720073" cy="4023360"/>
          </a:xfrm>
        </p:spPr>
        <p:txBody>
          <a:bodyPr/>
          <a:lstStyle/>
          <a:p>
            <a:pPr marL="0" indent="0">
              <a:buNone/>
            </a:pPr>
            <a:endParaRPr lang="en-US" dirty="0"/>
          </a:p>
          <a:p>
            <a:pPr>
              <a:buFont typeface="Wingdings" panose="05000000000000000000" pitchFamily="2" charset="2"/>
              <a:buChar char="§"/>
            </a:pPr>
            <a:r>
              <a:rPr lang="en-US" sz="3600" dirty="0"/>
              <a:t>We can prepare for marriage so that we are better placed to handle problems when they come.</a:t>
            </a:r>
          </a:p>
          <a:p>
            <a:pPr>
              <a:buFont typeface="Wingdings" panose="05000000000000000000" pitchFamily="2" charset="2"/>
              <a:buChar char="§"/>
            </a:pPr>
            <a:r>
              <a:rPr lang="en-US" sz="3600" dirty="0"/>
              <a:t> What does recent research in the United States show?</a:t>
            </a:r>
          </a:p>
          <a:p>
            <a:pPr>
              <a:buFont typeface="Wingdings" panose="05000000000000000000" pitchFamily="2" charset="2"/>
              <a:buChar char="q"/>
            </a:pPr>
            <a:endParaRPr lang="en-US" dirty="0"/>
          </a:p>
        </p:txBody>
      </p:sp>
      <p:sp>
        <p:nvSpPr>
          <p:cNvPr id="6" name="Slide Number Placeholder 5">
            <a:extLst>
              <a:ext uri="{FF2B5EF4-FFF2-40B4-BE49-F238E27FC236}">
                <a16:creationId xmlns:a16="http://schemas.microsoft.com/office/drawing/2014/main" id="{446861A3-E0AD-43CA-AEB2-F232635D69B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43D57DF-21C1-4455-B7C2-0ADA5F7438B1}"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9" name="Footer Placeholder 4">
            <a:extLst>
              <a:ext uri="{FF2B5EF4-FFF2-40B4-BE49-F238E27FC236}">
                <a16:creationId xmlns:a16="http://schemas.microsoft.com/office/drawing/2014/main" id="{6EE8BBF0-D668-4FB6-B69E-A560A5E4CEAD}"/>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1317299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DEB5F03-51E2-49D0-9543-EF7BED1E3D8A}"/>
              </a:ext>
            </a:extLst>
          </p:cNvPr>
          <p:cNvSpPr>
            <a:spLocks noGrp="1"/>
          </p:cNvSpPr>
          <p:nvPr>
            <p:ph idx="1"/>
          </p:nvPr>
        </p:nvSpPr>
        <p:spPr>
          <a:xfrm>
            <a:off x="1117260" y="1735494"/>
            <a:ext cx="9720073" cy="4023360"/>
          </a:xfrm>
        </p:spPr>
        <p:txBody>
          <a:bodyPr>
            <a:normAutofit lnSpcReduction="10000"/>
          </a:bodyPr>
          <a:lstStyle/>
          <a:p>
            <a:pPr marL="342900" indent="-342900">
              <a:buFont typeface="Wingdings" panose="05000000000000000000" pitchFamily="2" charset="2"/>
              <a:buChar char="§"/>
            </a:pPr>
            <a:r>
              <a:rPr lang="en-US" sz="3200" dirty="0"/>
              <a:t>87% of young adults plan on being married eventually. </a:t>
            </a:r>
          </a:p>
          <a:p>
            <a:pPr marL="342900" indent="-342900">
              <a:buFont typeface="Wingdings" panose="05000000000000000000" pitchFamily="2" charset="2"/>
              <a:buChar char="§"/>
            </a:pPr>
            <a:r>
              <a:rPr lang="en-US" sz="3200" dirty="0"/>
              <a:t>82% expect to be married for life.</a:t>
            </a:r>
          </a:p>
          <a:p>
            <a:pPr marL="342900" indent="-342900">
              <a:buFont typeface="Wingdings" panose="05000000000000000000" pitchFamily="2" charset="2"/>
              <a:buChar char="§"/>
            </a:pPr>
            <a:r>
              <a:rPr lang="en-US" sz="3200" dirty="0"/>
              <a:t>76% of married couples say they wish they had pre-marriage education.</a:t>
            </a:r>
          </a:p>
          <a:p>
            <a:pPr marL="342900" indent="-342900">
              <a:buFont typeface="Wingdings" panose="05000000000000000000" pitchFamily="2" charset="2"/>
              <a:buChar char="§"/>
            </a:pPr>
            <a:r>
              <a:rPr lang="en-US" sz="3200" dirty="0"/>
              <a:t>41% of divorced couples say lack of pre-marriage preparation contributed to their divorce.</a:t>
            </a:r>
          </a:p>
          <a:p>
            <a:pPr marL="342900" indent="-342900">
              <a:buFont typeface="Wingdings" panose="05000000000000000000" pitchFamily="2" charset="2"/>
              <a:buChar char="§"/>
            </a:pPr>
            <a:r>
              <a:rPr lang="en-US" sz="3200" dirty="0"/>
              <a:t>Couples are 31% less likely to get divorced if they get some sort of pre-marriage training before they marry.</a:t>
            </a:r>
          </a:p>
          <a:p>
            <a:pPr marL="0" indent="0">
              <a:buNone/>
            </a:pPr>
            <a:endParaRPr lang="en-US" dirty="0"/>
          </a:p>
        </p:txBody>
      </p:sp>
      <p:sp>
        <p:nvSpPr>
          <p:cNvPr id="6" name="Slide Number Placeholder 5">
            <a:extLst>
              <a:ext uri="{FF2B5EF4-FFF2-40B4-BE49-F238E27FC236}">
                <a16:creationId xmlns:a16="http://schemas.microsoft.com/office/drawing/2014/main" id="{66B2EE67-1CC7-4FD4-99DB-E35EB9B9A2F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43D57DF-21C1-4455-B7C2-0ADA5F7438B1}"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10" name="Footer Placeholder 4">
            <a:extLst>
              <a:ext uri="{FF2B5EF4-FFF2-40B4-BE49-F238E27FC236}">
                <a16:creationId xmlns:a16="http://schemas.microsoft.com/office/drawing/2014/main" id="{5176A224-711F-4141-B699-060A81ADEB94}"/>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3287286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8F1269-107D-4123-98FE-246033670813}"/>
              </a:ext>
            </a:extLst>
          </p:cNvPr>
          <p:cNvSpPr>
            <a:spLocks noGrp="1"/>
          </p:cNvSpPr>
          <p:nvPr>
            <p:ph idx="1"/>
          </p:nvPr>
        </p:nvSpPr>
        <p:spPr>
          <a:xfrm>
            <a:off x="1117260" y="1772817"/>
            <a:ext cx="9720073" cy="4023360"/>
          </a:xfrm>
        </p:spPr>
        <p:txBody>
          <a:bodyPr/>
          <a:lstStyle/>
          <a:p>
            <a:r>
              <a:rPr lang="en-US" sz="3200" dirty="0">
                <a:solidFill>
                  <a:schemeClr val="accent2"/>
                </a:solidFill>
              </a:rPr>
              <a:t>Guidelines</a:t>
            </a:r>
          </a:p>
          <a:p>
            <a:pPr>
              <a:buFont typeface="Wingdings" panose="05000000000000000000" pitchFamily="2" charset="2"/>
              <a:buChar char="§"/>
            </a:pPr>
            <a:r>
              <a:rPr lang="en-US" sz="3200" dirty="0"/>
              <a:t>Before we start, it is important that we have some guidelines which we all shall abide by. </a:t>
            </a:r>
          </a:p>
          <a:p>
            <a:pPr>
              <a:buFont typeface="Wingdings" panose="05000000000000000000" pitchFamily="2" charset="2"/>
              <a:buChar char="§"/>
            </a:pPr>
            <a:r>
              <a:rPr lang="en-US" sz="3200" dirty="0"/>
              <a:t>What Possible guidelines could we have for this PMC class to make it successful? </a:t>
            </a:r>
          </a:p>
          <a:p>
            <a:endParaRPr lang="en-US" sz="3200" dirty="0"/>
          </a:p>
          <a:p>
            <a:endParaRPr lang="en-US" sz="3200" dirty="0"/>
          </a:p>
          <a:p>
            <a:endParaRPr lang="en-US" dirty="0"/>
          </a:p>
        </p:txBody>
      </p:sp>
      <p:sp>
        <p:nvSpPr>
          <p:cNvPr id="6" name="Slide Number Placeholder 5">
            <a:extLst>
              <a:ext uri="{FF2B5EF4-FFF2-40B4-BE49-F238E27FC236}">
                <a16:creationId xmlns:a16="http://schemas.microsoft.com/office/drawing/2014/main" id="{6F41C855-069B-46A0-8BA1-346E3D145A37}"/>
              </a:ext>
            </a:extLst>
          </p:cNvPr>
          <p:cNvSpPr>
            <a:spLocks noGrp="1"/>
          </p:cNvSpPr>
          <p:nvPr>
            <p:ph type="sldNum" sz="quarter" idx="12"/>
          </p:nvPr>
        </p:nvSpPr>
        <p:spPr/>
        <p:txBody>
          <a:bodyPr/>
          <a:lstStyle/>
          <a:p>
            <a:fld id="{9D4AEF59-F28E-467C-9EA3-92D1CFAD475A}" type="slidenum">
              <a:rPr lang="en-US" smtClean="0"/>
              <a:pPr/>
              <a:t>15</a:t>
            </a:fld>
            <a:endParaRPr lang="en-US" dirty="0">
              <a:latin typeface="+mn-lt"/>
            </a:endParaRPr>
          </a:p>
        </p:txBody>
      </p:sp>
      <p:sp>
        <p:nvSpPr>
          <p:cNvPr id="7" name="Footer Placeholder 4">
            <a:extLst>
              <a:ext uri="{FF2B5EF4-FFF2-40B4-BE49-F238E27FC236}">
                <a16:creationId xmlns:a16="http://schemas.microsoft.com/office/drawing/2014/main" id="{4EC39187-7493-4523-BD50-582C41EB4E51}"/>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209659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4DF99EC-E51B-4BD0-AE03-814A9F0398AC}"/>
              </a:ext>
            </a:extLst>
          </p:cNvPr>
          <p:cNvSpPr>
            <a:spLocks noGrp="1"/>
          </p:cNvSpPr>
          <p:nvPr>
            <p:ph type="ctrTitle"/>
          </p:nvPr>
        </p:nvSpPr>
        <p:spPr>
          <a:xfrm>
            <a:off x="1113224" y="339417"/>
            <a:ext cx="6607090" cy="1350487"/>
          </a:xfrm>
        </p:spPr>
        <p:txBody>
          <a:bodyPr/>
          <a:lstStyle/>
          <a:p>
            <a:pPr algn="ctr"/>
            <a:r>
              <a:rPr lang="en-US" sz="5400" dirty="0"/>
              <a:t>Week 1 recap</a:t>
            </a:r>
            <a:endParaRPr lang="en-US" dirty="0"/>
          </a:p>
        </p:txBody>
      </p:sp>
      <p:sp>
        <p:nvSpPr>
          <p:cNvPr id="11" name="Subtitle 10">
            <a:extLst>
              <a:ext uri="{FF2B5EF4-FFF2-40B4-BE49-F238E27FC236}">
                <a16:creationId xmlns:a16="http://schemas.microsoft.com/office/drawing/2014/main" id="{84E74F3C-9B75-40DE-9E57-74F2ED9CFFDD}"/>
              </a:ext>
            </a:extLst>
          </p:cNvPr>
          <p:cNvSpPr>
            <a:spLocks noGrp="1"/>
          </p:cNvSpPr>
          <p:nvPr>
            <p:ph type="subTitle" idx="1"/>
          </p:nvPr>
        </p:nvSpPr>
        <p:spPr>
          <a:xfrm>
            <a:off x="667689" y="1493134"/>
            <a:ext cx="9240239" cy="4942390"/>
          </a:xfrm>
        </p:spPr>
        <p:txBody>
          <a:bodyPr>
            <a:normAutofit/>
          </a:bodyPr>
          <a:lstStyle/>
          <a:p>
            <a:pPr marL="342900" indent="-342900">
              <a:buFont typeface="Arial" panose="020B0604020202020204" pitchFamily="34" charset="0"/>
              <a:buChar char="•"/>
            </a:pPr>
            <a:r>
              <a:rPr lang="en-US" sz="3200" dirty="0">
                <a:solidFill>
                  <a:srgbClr val="3F3F3F"/>
                </a:solidFill>
              </a:rPr>
              <a:t>W</a:t>
            </a:r>
            <a:r>
              <a:rPr lang="en-US" sz="3200" b="0" i="0" dirty="0">
                <a:solidFill>
                  <a:srgbClr val="3F3F3F"/>
                </a:solidFill>
                <a:effectLst/>
              </a:rPr>
              <a:t>e were designed by God and the institution of marriage was created by Him as a cornerstone of society. Gen 1:26-28;2:24 </a:t>
            </a:r>
          </a:p>
          <a:p>
            <a:pPr marL="342900" indent="-342900">
              <a:buFont typeface="Arial" panose="020B0604020202020204" pitchFamily="34" charset="0"/>
              <a:buChar char="•"/>
            </a:pPr>
            <a:r>
              <a:rPr lang="en-US" sz="3200" dirty="0">
                <a:solidFill>
                  <a:srgbClr val="3F3F3F"/>
                </a:solidFill>
              </a:rPr>
              <a:t>God created the institution of marriage for posterity. Gen 1:28</a:t>
            </a:r>
          </a:p>
          <a:p>
            <a:pPr marL="342900" indent="-342900">
              <a:buFont typeface="Arial" panose="020B0604020202020204" pitchFamily="34" charset="0"/>
              <a:buChar char="•"/>
            </a:pPr>
            <a:r>
              <a:rPr lang="en-US" sz="3200" dirty="0">
                <a:solidFill>
                  <a:srgbClr val="3F3F3F"/>
                </a:solidFill>
              </a:rPr>
              <a:t>Human marriage mirrors the relationship between God and the Church. Eph 5:25</a:t>
            </a:r>
          </a:p>
          <a:p>
            <a:pPr marL="342900" indent="-342900">
              <a:buFont typeface="Arial" panose="020B0604020202020204" pitchFamily="34" charset="0"/>
              <a:buChar char="•"/>
            </a:pPr>
            <a:r>
              <a:rPr lang="en-US" sz="3200" dirty="0">
                <a:solidFill>
                  <a:srgbClr val="3F3F3F"/>
                </a:solidFill>
              </a:rPr>
              <a:t>For the above to make sense, we must prepare well.</a:t>
            </a:r>
          </a:p>
          <a:p>
            <a:pPr marL="342900" indent="-342900">
              <a:buFont typeface="Arial" panose="020B0604020202020204" pitchFamily="34" charset="0"/>
              <a:buChar char="•"/>
            </a:pPr>
            <a:endParaRPr lang="en-US" dirty="0"/>
          </a:p>
        </p:txBody>
      </p:sp>
      <p:pic>
        <p:nvPicPr>
          <p:cNvPr id="31" name="Picture Placeholder 30" descr="A picture containing tree, outdoor, people flowers">
            <a:extLst>
              <a:ext uri="{FF2B5EF4-FFF2-40B4-BE49-F238E27FC236}">
                <a16:creationId xmlns:a16="http://schemas.microsoft.com/office/drawing/2014/main" id="{8A9FBCDC-A292-4B36-A731-84AD0D4FF83E}"/>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val="0"/>
              </a:ext>
            </a:extLst>
          </a:blip>
          <a:srcRect t="39" b="39"/>
          <a:stretch/>
        </p:blipFill>
        <p:spPr>
          <a:xfrm>
            <a:off x="9574147" y="4348005"/>
            <a:ext cx="2220051" cy="1651244"/>
          </a:xfrm>
        </p:spPr>
      </p:pic>
      <p:sp>
        <p:nvSpPr>
          <p:cNvPr id="6" name="Footer Placeholder 4">
            <a:extLst>
              <a:ext uri="{FF2B5EF4-FFF2-40B4-BE49-F238E27FC236}">
                <a16:creationId xmlns:a16="http://schemas.microsoft.com/office/drawing/2014/main" id="{0C8E6A9D-DAF3-4393-86B8-E4A9378B958D}"/>
              </a:ext>
            </a:extLst>
          </p:cNvPr>
          <p:cNvSpPr txBox="1">
            <a:spLocks/>
          </p:cNvSpPr>
          <p:nvPr/>
        </p:nvSpPr>
        <p:spPr>
          <a:xfrm>
            <a:off x="4842932" y="6470704"/>
            <a:ext cx="5901459" cy="274320"/>
          </a:xfrm>
          <a:prstGeom prst="rect">
            <a:avLst/>
          </a:prstGeom>
        </p:spPr>
        <p:txBody>
          <a:bodyPr vert="horz" lIns="45720" tIns="45720" rIns="45720" bIns="45720" rtlCol="0">
            <a:normAutofit/>
          </a:bodyPr>
          <a:lstStyle>
            <a:lvl1pPr marL="0" indent="0" algn="ctr"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None/>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r"/>
            <a:r>
              <a:rPr lang="en-US" sz="1000" dirty="0"/>
              <a:t>WHY PREMARITAL COUNSELING?</a:t>
            </a:r>
          </a:p>
        </p:txBody>
      </p:sp>
      <p:sp>
        <p:nvSpPr>
          <p:cNvPr id="7" name="Slide Number Placeholder 5">
            <a:extLst>
              <a:ext uri="{FF2B5EF4-FFF2-40B4-BE49-F238E27FC236}">
                <a16:creationId xmlns:a16="http://schemas.microsoft.com/office/drawing/2014/main" id="{FAB87E79-864C-4570-8D45-2B3CB98D05E2}"/>
              </a:ext>
            </a:extLst>
          </p:cNvPr>
          <p:cNvSpPr txBox="1">
            <a:spLocks/>
          </p:cNvSpPr>
          <p:nvPr/>
        </p:nvSpPr>
        <p:spPr>
          <a:xfrm>
            <a:off x="10837333" y="6470704"/>
            <a:ext cx="973667" cy="274320"/>
          </a:xfrm>
          <a:prstGeom prst="rect">
            <a:avLst/>
          </a:prstGeom>
        </p:spPr>
        <p:txBody>
          <a:bodyPr vert="horz" lIns="45720" tIns="45720" rIns="45720" bIns="45720" rtlCol="0">
            <a:normAutofit fontScale="70000" lnSpcReduction="20000"/>
          </a:bodyPr>
          <a:lstStyle>
            <a:lvl1pPr marL="0" indent="0" algn="ctr"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None/>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fld id="{9D4AEF59-F28E-467C-9EA3-92D1CFAD475A}" type="slidenum">
              <a:rPr lang="en-US" smtClean="0"/>
              <a:pPr/>
              <a:t>16</a:t>
            </a:fld>
            <a:endParaRPr lang="en-US" dirty="0"/>
          </a:p>
        </p:txBody>
      </p:sp>
    </p:spTree>
    <p:extLst>
      <p:ext uri="{BB962C8B-B14F-4D97-AF65-F5344CB8AC3E}">
        <p14:creationId xmlns:p14="http://schemas.microsoft.com/office/powerpoint/2010/main" val="3665982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C2EBA4-B7BB-4839-9FA9-2BA6E32A57F8}"/>
              </a:ext>
            </a:extLst>
          </p:cNvPr>
          <p:cNvSpPr>
            <a:spLocks noGrp="1"/>
          </p:cNvSpPr>
          <p:nvPr>
            <p:ph idx="1"/>
          </p:nvPr>
        </p:nvSpPr>
        <p:spPr>
          <a:xfrm>
            <a:off x="977475" y="1642188"/>
            <a:ext cx="9720073" cy="4023360"/>
          </a:xfrm>
        </p:spPr>
        <p:txBody>
          <a:bodyPr>
            <a:normAutofit/>
          </a:bodyPr>
          <a:lstStyle/>
          <a:p>
            <a:pPr marL="0" indent="0">
              <a:buNone/>
            </a:pPr>
            <a:r>
              <a:rPr lang="en-US" sz="3200" dirty="0">
                <a:solidFill>
                  <a:schemeClr val="accent2"/>
                </a:solidFill>
              </a:rPr>
              <a:t>Homework:</a:t>
            </a:r>
          </a:p>
          <a:p>
            <a:pPr>
              <a:buFont typeface="Wingdings" panose="05000000000000000000" pitchFamily="2" charset="2"/>
              <a:buChar char="§"/>
            </a:pPr>
            <a:r>
              <a:rPr lang="en-US" sz="3200" dirty="0"/>
              <a:t> For this coming week, Kindly fill out the Prepare/Enrich Assessment. </a:t>
            </a:r>
          </a:p>
          <a:p>
            <a:pPr>
              <a:buFont typeface="Wingdings" panose="05000000000000000000" pitchFamily="2" charset="2"/>
              <a:buChar char="§"/>
            </a:pPr>
            <a:r>
              <a:rPr lang="en-US" sz="3200" dirty="0"/>
              <a:t>Submit assessment before the next session.</a:t>
            </a:r>
          </a:p>
          <a:p>
            <a:r>
              <a:rPr lang="en-US" sz="3200" dirty="0"/>
              <a:t>- Take the assessment individually and be honest.</a:t>
            </a:r>
          </a:p>
        </p:txBody>
      </p:sp>
      <p:sp>
        <p:nvSpPr>
          <p:cNvPr id="6" name="Slide Number Placeholder 5">
            <a:extLst>
              <a:ext uri="{FF2B5EF4-FFF2-40B4-BE49-F238E27FC236}">
                <a16:creationId xmlns:a16="http://schemas.microsoft.com/office/drawing/2014/main" id="{E100821B-1011-4ADB-8667-4B96F0053CF6}"/>
              </a:ext>
            </a:extLst>
          </p:cNvPr>
          <p:cNvSpPr>
            <a:spLocks noGrp="1"/>
          </p:cNvSpPr>
          <p:nvPr>
            <p:ph type="sldNum" sz="quarter" idx="12"/>
          </p:nvPr>
        </p:nvSpPr>
        <p:spPr/>
        <p:txBody>
          <a:bodyPr/>
          <a:lstStyle/>
          <a:p>
            <a:fld id="{9D4AEF59-F28E-467C-9EA3-92D1CFAD475A}" type="slidenum">
              <a:rPr lang="en-US" smtClean="0"/>
              <a:pPr/>
              <a:t>17</a:t>
            </a:fld>
            <a:endParaRPr lang="en-US" dirty="0">
              <a:latin typeface="+mn-lt"/>
            </a:endParaRPr>
          </a:p>
        </p:txBody>
      </p:sp>
      <p:sp>
        <p:nvSpPr>
          <p:cNvPr id="8" name="Footer Placeholder 4">
            <a:extLst>
              <a:ext uri="{FF2B5EF4-FFF2-40B4-BE49-F238E27FC236}">
                <a16:creationId xmlns:a16="http://schemas.microsoft.com/office/drawing/2014/main" id="{613667CF-B25F-4180-83A3-D82607E243B2}"/>
              </a:ext>
            </a:extLst>
          </p:cNvPr>
          <p:cNvSpPr>
            <a:spLocks noGrp="1"/>
          </p:cNvSpPr>
          <p:nvPr>
            <p:ph type="ftr" sz="quarter" idx="11"/>
          </p:nvPr>
        </p:nvSpPr>
        <p:spPr>
          <a:xfrm>
            <a:off x="4842932" y="6470704"/>
            <a:ext cx="5901459" cy="274320"/>
          </a:xfrm>
        </p:spPr>
        <p:txBody>
          <a:bodyPr/>
          <a:lstStyle/>
          <a:p>
            <a:r>
              <a:rPr lang="en-US" dirty="0">
                <a:latin typeface="+mn-lt"/>
              </a:rPr>
              <a:t>Why premarital counseling?</a:t>
            </a:r>
          </a:p>
        </p:txBody>
      </p:sp>
    </p:spTree>
    <p:extLst>
      <p:ext uri="{BB962C8B-B14F-4D97-AF65-F5344CB8AC3E}">
        <p14:creationId xmlns:p14="http://schemas.microsoft.com/office/powerpoint/2010/main" val="426881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0A0218E-736F-4EF6-B3FD-5728ECA8471B}"/>
              </a:ext>
            </a:extLst>
          </p:cNvPr>
          <p:cNvSpPr>
            <a:spLocks noGrp="1"/>
          </p:cNvSpPr>
          <p:nvPr>
            <p:ph type="ctrTitle"/>
          </p:nvPr>
        </p:nvSpPr>
        <p:spPr/>
        <p:txBody>
          <a:bodyPr/>
          <a:lstStyle/>
          <a:p>
            <a:r>
              <a:rPr lang="en-US" dirty="0"/>
              <a:t>Who am I?</a:t>
            </a:r>
          </a:p>
        </p:txBody>
      </p:sp>
      <p:sp>
        <p:nvSpPr>
          <p:cNvPr id="8" name="Subtitle 7">
            <a:extLst>
              <a:ext uri="{FF2B5EF4-FFF2-40B4-BE49-F238E27FC236}">
                <a16:creationId xmlns:a16="http://schemas.microsoft.com/office/drawing/2014/main" id="{268E360B-063F-42ED-B160-1CB439FFF14D}"/>
              </a:ext>
            </a:extLst>
          </p:cNvPr>
          <p:cNvSpPr>
            <a:spLocks noGrp="1"/>
          </p:cNvSpPr>
          <p:nvPr>
            <p:ph type="subTitle" idx="1"/>
          </p:nvPr>
        </p:nvSpPr>
        <p:spPr/>
        <p:txBody>
          <a:bodyPr/>
          <a:lstStyle/>
          <a:p>
            <a:r>
              <a:rPr lang="en-US" dirty="0"/>
              <a:t>WEEK 2</a:t>
            </a:r>
          </a:p>
        </p:txBody>
      </p:sp>
    </p:spTree>
    <p:extLst>
      <p:ext uri="{BB962C8B-B14F-4D97-AF65-F5344CB8AC3E}">
        <p14:creationId xmlns:p14="http://schemas.microsoft.com/office/powerpoint/2010/main" val="2037323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B1602-3A61-43F1-8BFB-24C637CF6EF0}"/>
              </a:ext>
            </a:extLst>
          </p:cNvPr>
          <p:cNvSpPr>
            <a:spLocks noGrp="1"/>
          </p:cNvSpPr>
          <p:nvPr>
            <p:ph type="title"/>
          </p:nvPr>
        </p:nvSpPr>
        <p:spPr/>
        <p:txBody>
          <a:bodyPr/>
          <a:lstStyle/>
          <a:p>
            <a:pPr algn="ctr"/>
            <a:r>
              <a:rPr lang="en-US" dirty="0"/>
              <a:t>WHO AM I?</a:t>
            </a:r>
          </a:p>
        </p:txBody>
      </p:sp>
      <p:sp>
        <p:nvSpPr>
          <p:cNvPr id="3" name="Content Placeholder 2">
            <a:extLst>
              <a:ext uri="{FF2B5EF4-FFF2-40B4-BE49-F238E27FC236}">
                <a16:creationId xmlns:a16="http://schemas.microsoft.com/office/drawing/2014/main" id="{9157F6D8-9D68-4B42-8A1C-FFA58E0AB9A2}"/>
              </a:ext>
            </a:extLst>
          </p:cNvPr>
          <p:cNvSpPr>
            <a:spLocks noGrp="1"/>
          </p:cNvSpPr>
          <p:nvPr>
            <p:ph idx="1"/>
          </p:nvPr>
        </p:nvSpPr>
        <p:spPr/>
        <p:txBody>
          <a:bodyPr>
            <a:normAutofit/>
          </a:bodyPr>
          <a:lstStyle/>
          <a:p>
            <a:pPr>
              <a:buFont typeface="Wingdings" panose="05000000000000000000" pitchFamily="2" charset="2"/>
              <a:buChar char="§"/>
            </a:pPr>
            <a:r>
              <a:rPr lang="en-US" sz="3600" dirty="0"/>
              <a:t>Today’s session will look at who you are as an individual. </a:t>
            </a:r>
          </a:p>
          <a:p>
            <a:pPr>
              <a:buFont typeface="Wingdings" panose="05000000000000000000" pitchFamily="2" charset="2"/>
              <a:buChar char="§"/>
            </a:pPr>
            <a:r>
              <a:rPr lang="en-US" sz="3600" dirty="0"/>
              <a:t>Your marriage can only be as healthy as the two of you.</a:t>
            </a:r>
          </a:p>
          <a:p>
            <a:pPr>
              <a:buFont typeface="Wingdings" panose="05000000000000000000" pitchFamily="2" charset="2"/>
              <a:buChar char="§"/>
            </a:pPr>
            <a:r>
              <a:rPr lang="en-US" sz="3600" dirty="0"/>
              <a:t>No matter how, no two persons are ever the same.</a:t>
            </a:r>
          </a:p>
          <a:p>
            <a:pPr>
              <a:buFont typeface="Wingdings" panose="05000000000000000000" pitchFamily="2" charset="2"/>
              <a:buChar char="§"/>
            </a:pPr>
            <a:r>
              <a:rPr lang="en-US" sz="3600" dirty="0"/>
              <a:t>Each person is dynamic.</a:t>
            </a:r>
          </a:p>
          <a:p>
            <a:endParaRPr lang="en-US" dirty="0"/>
          </a:p>
          <a:p>
            <a:endParaRPr lang="en-US" dirty="0"/>
          </a:p>
        </p:txBody>
      </p:sp>
      <p:sp>
        <p:nvSpPr>
          <p:cNvPr id="5" name="Footer Placeholder 4">
            <a:extLst>
              <a:ext uri="{FF2B5EF4-FFF2-40B4-BE49-F238E27FC236}">
                <a16:creationId xmlns:a16="http://schemas.microsoft.com/office/drawing/2014/main" id="{D6E7B18D-61E5-4009-A214-4065378A8761}"/>
              </a:ext>
            </a:extLst>
          </p:cNvPr>
          <p:cNvSpPr>
            <a:spLocks noGrp="1"/>
          </p:cNvSpPr>
          <p:nvPr>
            <p:ph type="ftr" sz="quarter" idx="11"/>
          </p:nvPr>
        </p:nvSpPr>
        <p:spPr/>
        <p:txBody>
          <a:bodyPr/>
          <a:lstStyle/>
          <a:p>
            <a:r>
              <a:rPr lang="en-US" dirty="0">
                <a:latin typeface="+mn-lt"/>
              </a:rPr>
              <a:t>Who am I?</a:t>
            </a:r>
          </a:p>
        </p:txBody>
      </p:sp>
      <p:sp>
        <p:nvSpPr>
          <p:cNvPr id="6" name="Slide Number Placeholder 5">
            <a:extLst>
              <a:ext uri="{FF2B5EF4-FFF2-40B4-BE49-F238E27FC236}">
                <a16:creationId xmlns:a16="http://schemas.microsoft.com/office/drawing/2014/main" id="{5B9A5BB1-1FD2-420E-9527-9F4CA7C4638B}"/>
              </a:ext>
            </a:extLst>
          </p:cNvPr>
          <p:cNvSpPr>
            <a:spLocks noGrp="1"/>
          </p:cNvSpPr>
          <p:nvPr>
            <p:ph type="sldNum" sz="quarter" idx="12"/>
          </p:nvPr>
        </p:nvSpPr>
        <p:spPr/>
        <p:txBody>
          <a:bodyPr/>
          <a:lstStyle/>
          <a:p>
            <a:fld id="{9D4AEF59-F28E-467C-9EA3-92D1CFAD475A}" type="slidenum">
              <a:rPr lang="en-US" smtClean="0"/>
              <a:pPr/>
              <a:t>19</a:t>
            </a:fld>
            <a:endParaRPr lang="en-US" dirty="0">
              <a:latin typeface="+mn-lt"/>
            </a:endParaRPr>
          </a:p>
        </p:txBody>
      </p:sp>
    </p:spTree>
    <p:extLst>
      <p:ext uri="{BB962C8B-B14F-4D97-AF65-F5344CB8AC3E}">
        <p14:creationId xmlns:p14="http://schemas.microsoft.com/office/powerpoint/2010/main" val="4251941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ABAE-6D0D-4EA3-9918-8EA752911179}"/>
              </a:ext>
            </a:extLst>
          </p:cNvPr>
          <p:cNvSpPr>
            <a:spLocks noGrp="1"/>
          </p:cNvSpPr>
          <p:nvPr>
            <p:ph type="title"/>
          </p:nvPr>
        </p:nvSpPr>
        <p:spPr/>
        <p:txBody>
          <a:bodyPr/>
          <a:lstStyle/>
          <a:p>
            <a:pPr algn="ctr"/>
            <a:r>
              <a:rPr lang="en-US" dirty="0"/>
              <a:t>Who am </a:t>
            </a:r>
            <a:r>
              <a:rPr lang="en-US" dirty="0" err="1"/>
              <a:t>i</a:t>
            </a:r>
            <a:r>
              <a:rPr lang="en-US" dirty="0"/>
              <a:t>?</a:t>
            </a:r>
          </a:p>
        </p:txBody>
      </p:sp>
      <p:sp>
        <p:nvSpPr>
          <p:cNvPr id="3" name="Content Placeholder 2">
            <a:extLst>
              <a:ext uri="{FF2B5EF4-FFF2-40B4-BE49-F238E27FC236}">
                <a16:creationId xmlns:a16="http://schemas.microsoft.com/office/drawing/2014/main" id="{D9E0C3D7-FF0C-4C0A-A935-7905858CBBCD}"/>
              </a:ext>
            </a:extLst>
          </p:cNvPr>
          <p:cNvSpPr>
            <a:spLocks noGrp="1"/>
          </p:cNvSpPr>
          <p:nvPr>
            <p:ph idx="1"/>
          </p:nvPr>
        </p:nvSpPr>
        <p:spPr/>
        <p:txBody>
          <a:bodyPr/>
          <a:lstStyle/>
          <a:p>
            <a:pPr>
              <a:buFont typeface="Wingdings" panose="05000000000000000000" pitchFamily="2" charset="2"/>
              <a:buChar char="§"/>
            </a:pPr>
            <a:r>
              <a:rPr lang="en-US" sz="3200" dirty="0"/>
              <a:t>Let’s take a look at the SCOPE test that each of you took. Any surprises?</a:t>
            </a:r>
          </a:p>
          <a:p>
            <a:pPr>
              <a:buFont typeface="Wingdings" panose="05000000000000000000" pitchFamily="2" charset="2"/>
              <a:buChar char="§"/>
            </a:pPr>
            <a:r>
              <a:rPr lang="en-US" sz="3200" dirty="0"/>
              <a:t>By the end of this session, you will know how similar and different you are to your mate.</a:t>
            </a:r>
          </a:p>
          <a:p>
            <a:pPr>
              <a:buFont typeface="Wingdings" panose="05000000000000000000" pitchFamily="2" charset="2"/>
              <a:buChar char="§"/>
            </a:pPr>
            <a:r>
              <a:rPr lang="en-US" sz="3200" dirty="0"/>
              <a:t>The aim of the session is to help you work together where you differ.</a:t>
            </a:r>
            <a:endParaRPr lang="en-US" dirty="0"/>
          </a:p>
          <a:p>
            <a:endParaRPr lang="en-US" dirty="0"/>
          </a:p>
        </p:txBody>
      </p:sp>
      <p:sp>
        <p:nvSpPr>
          <p:cNvPr id="6" name="Slide Number Placeholder 5">
            <a:extLst>
              <a:ext uri="{FF2B5EF4-FFF2-40B4-BE49-F238E27FC236}">
                <a16:creationId xmlns:a16="http://schemas.microsoft.com/office/drawing/2014/main" id="{38A624F1-745B-44FE-97E7-EE3FC0058D72}"/>
              </a:ext>
            </a:extLst>
          </p:cNvPr>
          <p:cNvSpPr>
            <a:spLocks noGrp="1"/>
          </p:cNvSpPr>
          <p:nvPr>
            <p:ph type="sldNum" sz="quarter" idx="12"/>
          </p:nvPr>
        </p:nvSpPr>
        <p:spPr/>
        <p:txBody>
          <a:bodyPr/>
          <a:lstStyle/>
          <a:p>
            <a:fld id="{9D4AEF59-F28E-467C-9EA3-92D1CFAD475A}" type="slidenum">
              <a:rPr lang="en-US" smtClean="0"/>
              <a:pPr/>
              <a:t>20</a:t>
            </a:fld>
            <a:endParaRPr lang="en-US" dirty="0">
              <a:latin typeface="+mn-lt"/>
            </a:endParaRPr>
          </a:p>
        </p:txBody>
      </p:sp>
      <p:sp>
        <p:nvSpPr>
          <p:cNvPr id="7" name="Footer Placeholder 4">
            <a:extLst>
              <a:ext uri="{FF2B5EF4-FFF2-40B4-BE49-F238E27FC236}">
                <a16:creationId xmlns:a16="http://schemas.microsoft.com/office/drawing/2014/main" id="{677F8A6E-DABD-4005-B23A-112AD5B7B597}"/>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3202319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0F703E-33D8-4F63-B966-E87FF8E07A96}"/>
              </a:ext>
            </a:extLst>
          </p:cNvPr>
          <p:cNvSpPr>
            <a:spLocks noGrp="1"/>
          </p:cNvSpPr>
          <p:nvPr>
            <p:ph idx="1"/>
          </p:nvPr>
        </p:nvSpPr>
        <p:spPr/>
        <p:txBody>
          <a:bodyPr>
            <a:normAutofit/>
          </a:bodyPr>
          <a:lstStyle/>
          <a:p>
            <a:r>
              <a:rPr lang="en-US" sz="3200" dirty="0">
                <a:solidFill>
                  <a:schemeClr val="accent2"/>
                </a:solidFill>
              </a:rPr>
              <a:t>Individual Wellbeing</a:t>
            </a:r>
          </a:p>
          <a:p>
            <a:pPr>
              <a:buFont typeface="Wingdings" panose="05000000000000000000" pitchFamily="2" charset="2"/>
              <a:buChar char="§"/>
            </a:pPr>
            <a:r>
              <a:rPr lang="en-US" sz="3600" dirty="0"/>
              <a:t>As mentioned earlier, your marriage can only be as healthy as the two of you.</a:t>
            </a:r>
          </a:p>
          <a:p>
            <a:pPr>
              <a:buFont typeface="Wingdings" panose="05000000000000000000" pitchFamily="2" charset="2"/>
              <a:buChar char="§"/>
            </a:pPr>
            <a:r>
              <a:rPr lang="en-US" sz="3600" dirty="0"/>
              <a:t>When we talk of wellbeing, what do we look at?</a:t>
            </a:r>
          </a:p>
          <a:p>
            <a:endParaRPr lang="en-US" dirty="0"/>
          </a:p>
        </p:txBody>
      </p:sp>
      <p:sp>
        <p:nvSpPr>
          <p:cNvPr id="6" name="Slide Number Placeholder 5">
            <a:extLst>
              <a:ext uri="{FF2B5EF4-FFF2-40B4-BE49-F238E27FC236}">
                <a16:creationId xmlns:a16="http://schemas.microsoft.com/office/drawing/2014/main" id="{8CE2CFF4-1037-44CB-AE28-8F6F99CAC1EA}"/>
              </a:ext>
            </a:extLst>
          </p:cNvPr>
          <p:cNvSpPr>
            <a:spLocks noGrp="1"/>
          </p:cNvSpPr>
          <p:nvPr>
            <p:ph type="sldNum" sz="quarter" idx="12"/>
          </p:nvPr>
        </p:nvSpPr>
        <p:spPr/>
        <p:txBody>
          <a:bodyPr/>
          <a:lstStyle/>
          <a:p>
            <a:fld id="{9D4AEF59-F28E-467C-9EA3-92D1CFAD475A}" type="slidenum">
              <a:rPr lang="en-US" smtClean="0"/>
              <a:pPr/>
              <a:t>21</a:t>
            </a:fld>
            <a:endParaRPr lang="en-US" dirty="0">
              <a:latin typeface="+mn-lt"/>
            </a:endParaRPr>
          </a:p>
        </p:txBody>
      </p:sp>
      <p:sp>
        <p:nvSpPr>
          <p:cNvPr id="7" name="Footer Placeholder 4">
            <a:extLst>
              <a:ext uri="{FF2B5EF4-FFF2-40B4-BE49-F238E27FC236}">
                <a16:creationId xmlns:a16="http://schemas.microsoft.com/office/drawing/2014/main" id="{6EF530C7-01AA-4796-A24A-634BCC82AF79}"/>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1303368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8AE8A7-260D-493B-B894-8565783C5B0D}"/>
              </a:ext>
            </a:extLst>
          </p:cNvPr>
          <p:cNvSpPr>
            <a:spLocks noGrp="1"/>
          </p:cNvSpPr>
          <p:nvPr>
            <p:ph idx="1"/>
          </p:nvPr>
        </p:nvSpPr>
        <p:spPr/>
        <p:txBody>
          <a:bodyPr>
            <a:noAutofit/>
          </a:bodyPr>
          <a:lstStyle/>
          <a:p>
            <a:r>
              <a:rPr lang="en-US" sz="3200" b="1" dirty="0"/>
              <a:t>1. Self-concept</a:t>
            </a:r>
          </a:p>
          <a:p>
            <a:pPr>
              <a:buFont typeface="Wingdings" panose="05000000000000000000" pitchFamily="2" charset="2"/>
              <a:buChar char="§"/>
            </a:pPr>
            <a:r>
              <a:rPr lang="en-US" sz="3200" dirty="0"/>
              <a:t>Self-concept embodies the answer to “Who am I and do I like who I am?”</a:t>
            </a:r>
          </a:p>
          <a:p>
            <a:pPr>
              <a:buFont typeface="Wingdings" panose="05000000000000000000" pitchFamily="2" charset="2"/>
              <a:buChar char="§"/>
            </a:pPr>
            <a:r>
              <a:rPr lang="en-US" sz="3200" dirty="0"/>
              <a:t>Self concept is often thought of as the gap between one’s ideal-self and real-self.</a:t>
            </a:r>
          </a:p>
        </p:txBody>
      </p:sp>
      <p:sp>
        <p:nvSpPr>
          <p:cNvPr id="6" name="Slide Number Placeholder 5">
            <a:extLst>
              <a:ext uri="{FF2B5EF4-FFF2-40B4-BE49-F238E27FC236}">
                <a16:creationId xmlns:a16="http://schemas.microsoft.com/office/drawing/2014/main" id="{9960E875-0448-4535-B537-F6E9EC005462}"/>
              </a:ext>
            </a:extLst>
          </p:cNvPr>
          <p:cNvSpPr>
            <a:spLocks noGrp="1"/>
          </p:cNvSpPr>
          <p:nvPr>
            <p:ph type="sldNum" sz="quarter" idx="12"/>
          </p:nvPr>
        </p:nvSpPr>
        <p:spPr/>
        <p:txBody>
          <a:bodyPr/>
          <a:lstStyle/>
          <a:p>
            <a:fld id="{9D4AEF59-F28E-467C-9EA3-92D1CFAD475A}" type="slidenum">
              <a:rPr lang="en-US" smtClean="0"/>
              <a:pPr/>
              <a:t>22</a:t>
            </a:fld>
            <a:endParaRPr lang="en-US" dirty="0">
              <a:latin typeface="+mn-lt"/>
            </a:endParaRPr>
          </a:p>
        </p:txBody>
      </p:sp>
      <p:sp>
        <p:nvSpPr>
          <p:cNvPr id="7" name="Footer Placeholder 4">
            <a:extLst>
              <a:ext uri="{FF2B5EF4-FFF2-40B4-BE49-F238E27FC236}">
                <a16:creationId xmlns:a16="http://schemas.microsoft.com/office/drawing/2014/main" id="{C1F26F5A-9C13-44FB-9E99-182A8BF1EEF4}"/>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897624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554BF5-349B-4226-A394-4ECA2038215F}"/>
              </a:ext>
            </a:extLst>
          </p:cNvPr>
          <p:cNvSpPr>
            <a:spLocks noGrp="1"/>
          </p:cNvSpPr>
          <p:nvPr>
            <p:ph idx="1"/>
          </p:nvPr>
        </p:nvSpPr>
        <p:spPr/>
        <p:txBody>
          <a:bodyPr/>
          <a:lstStyle/>
          <a:p>
            <a:r>
              <a:rPr lang="en-US" sz="3200" dirty="0"/>
              <a:t>To Improve on Self-concept:</a:t>
            </a:r>
          </a:p>
          <a:p>
            <a:pPr>
              <a:buFont typeface="Wingdings" panose="05000000000000000000" pitchFamily="2" charset="2"/>
              <a:buChar char="§"/>
            </a:pPr>
            <a:r>
              <a:rPr lang="en-US" sz="3200" dirty="0"/>
              <a:t>Learn to localize your inferiority feelings (e.g., social, body, etc.), </a:t>
            </a:r>
          </a:p>
          <a:p>
            <a:pPr>
              <a:buFont typeface="Wingdings" panose="05000000000000000000" pitchFamily="2" charset="2"/>
              <a:buChar char="§"/>
            </a:pPr>
            <a:r>
              <a:rPr lang="en-US" sz="3200" dirty="0"/>
              <a:t>Develop more positive self statements, </a:t>
            </a:r>
          </a:p>
          <a:p>
            <a:pPr>
              <a:buFont typeface="Wingdings" panose="05000000000000000000" pitchFamily="2" charset="2"/>
              <a:buChar char="§"/>
            </a:pPr>
            <a:r>
              <a:rPr lang="en-US" sz="3200" dirty="0"/>
              <a:t>Modify unrealistic standards etc.</a:t>
            </a:r>
          </a:p>
          <a:p>
            <a:endParaRPr lang="en-US" dirty="0"/>
          </a:p>
        </p:txBody>
      </p:sp>
      <p:sp>
        <p:nvSpPr>
          <p:cNvPr id="6" name="Slide Number Placeholder 5">
            <a:extLst>
              <a:ext uri="{FF2B5EF4-FFF2-40B4-BE49-F238E27FC236}">
                <a16:creationId xmlns:a16="http://schemas.microsoft.com/office/drawing/2014/main" id="{7F9B8327-1D28-4569-ABF8-75D98E95129D}"/>
              </a:ext>
            </a:extLst>
          </p:cNvPr>
          <p:cNvSpPr>
            <a:spLocks noGrp="1"/>
          </p:cNvSpPr>
          <p:nvPr>
            <p:ph type="sldNum" sz="quarter" idx="12"/>
          </p:nvPr>
        </p:nvSpPr>
        <p:spPr/>
        <p:txBody>
          <a:bodyPr/>
          <a:lstStyle/>
          <a:p>
            <a:fld id="{9D4AEF59-F28E-467C-9EA3-92D1CFAD475A}" type="slidenum">
              <a:rPr lang="en-US" smtClean="0"/>
              <a:pPr/>
              <a:t>23</a:t>
            </a:fld>
            <a:endParaRPr lang="en-US" dirty="0">
              <a:latin typeface="+mn-lt"/>
            </a:endParaRPr>
          </a:p>
        </p:txBody>
      </p:sp>
      <p:sp>
        <p:nvSpPr>
          <p:cNvPr id="7" name="Footer Placeholder 4">
            <a:extLst>
              <a:ext uri="{FF2B5EF4-FFF2-40B4-BE49-F238E27FC236}">
                <a16:creationId xmlns:a16="http://schemas.microsoft.com/office/drawing/2014/main" id="{A94C13D8-5192-4A77-9F1A-04F61D8BEF3E}"/>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2660700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657C8F-38A6-476B-85A5-CE0928890A42}"/>
              </a:ext>
            </a:extLst>
          </p:cNvPr>
          <p:cNvSpPr>
            <a:spLocks noGrp="1"/>
          </p:cNvSpPr>
          <p:nvPr>
            <p:ph idx="1"/>
          </p:nvPr>
        </p:nvSpPr>
        <p:spPr/>
        <p:txBody>
          <a:bodyPr/>
          <a:lstStyle/>
          <a:p>
            <a:r>
              <a:rPr lang="en-US" sz="3200" b="1" dirty="0"/>
              <a:t>2. Maturity</a:t>
            </a:r>
          </a:p>
          <a:p>
            <a:r>
              <a:rPr lang="en-US" sz="3200" dirty="0"/>
              <a:t>Commonly it has been said, “age is just but a number.” Is that true?</a:t>
            </a:r>
          </a:p>
          <a:p>
            <a:r>
              <a:rPr lang="en-US" sz="3200" dirty="0"/>
              <a:t>Does maturity necessary mean how old someone is?</a:t>
            </a:r>
          </a:p>
          <a:p>
            <a:endParaRPr lang="en-US" dirty="0"/>
          </a:p>
        </p:txBody>
      </p:sp>
      <p:sp>
        <p:nvSpPr>
          <p:cNvPr id="6" name="Slide Number Placeholder 5">
            <a:extLst>
              <a:ext uri="{FF2B5EF4-FFF2-40B4-BE49-F238E27FC236}">
                <a16:creationId xmlns:a16="http://schemas.microsoft.com/office/drawing/2014/main" id="{09F8AE60-2EC7-4B4D-A85B-BD54DE7F91BA}"/>
              </a:ext>
            </a:extLst>
          </p:cNvPr>
          <p:cNvSpPr>
            <a:spLocks noGrp="1"/>
          </p:cNvSpPr>
          <p:nvPr>
            <p:ph type="sldNum" sz="quarter" idx="12"/>
          </p:nvPr>
        </p:nvSpPr>
        <p:spPr/>
        <p:txBody>
          <a:bodyPr/>
          <a:lstStyle/>
          <a:p>
            <a:fld id="{9D4AEF59-F28E-467C-9EA3-92D1CFAD475A}" type="slidenum">
              <a:rPr lang="en-US" smtClean="0"/>
              <a:pPr/>
              <a:t>24</a:t>
            </a:fld>
            <a:endParaRPr lang="en-US" dirty="0">
              <a:latin typeface="+mn-lt"/>
            </a:endParaRPr>
          </a:p>
        </p:txBody>
      </p:sp>
      <p:sp>
        <p:nvSpPr>
          <p:cNvPr id="7" name="Footer Placeholder 4">
            <a:extLst>
              <a:ext uri="{FF2B5EF4-FFF2-40B4-BE49-F238E27FC236}">
                <a16:creationId xmlns:a16="http://schemas.microsoft.com/office/drawing/2014/main" id="{1BDB8290-36B8-437B-9361-7B834375770E}"/>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802174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0734A3-0418-4E7F-864D-A7487A3D030F}"/>
              </a:ext>
            </a:extLst>
          </p:cNvPr>
          <p:cNvSpPr>
            <a:spLocks noGrp="1"/>
          </p:cNvSpPr>
          <p:nvPr>
            <p:ph idx="1"/>
          </p:nvPr>
        </p:nvSpPr>
        <p:spPr>
          <a:xfrm>
            <a:off x="1024128" y="597159"/>
            <a:ext cx="9720073" cy="5712201"/>
          </a:xfrm>
        </p:spPr>
        <p:txBody>
          <a:bodyPr>
            <a:normAutofit/>
          </a:bodyPr>
          <a:lstStyle/>
          <a:p>
            <a:pPr marL="91440" marR="0" lvl="0" indent="-91440" algn="l"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Char char=" "/>
              <a:tabLst/>
              <a:defRPr/>
            </a:pPr>
            <a:r>
              <a:rPr kumimoji="0" lang="en-US" sz="3200" b="0" i="0" u="none" strike="noStrike" kern="1200" cap="none" spc="0" normalizeH="0" baseline="0" noProof="0" dirty="0">
                <a:ln>
                  <a:noFill/>
                </a:ln>
                <a:solidFill>
                  <a:prstClr val="black"/>
                </a:solidFill>
                <a:effectLst/>
                <a:uLnTx/>
                <a:uFillTx/>
                <a:latin typeface="Tw Cen MT" panose="020B0602020104020603"/>
                <a:ea typeface="+mn-ea"/>
                <a:cs typeface="+mn-cs"/>
              </a:rPr>
              <a:t>Research seems to suggest otherwise:</a:t>
            </a:r>
          </a:p>
          <a:p>
            <a:pPr marR="0" lvl="0" algn="l" defTabSz="914400" rtl="0" eaLnBrk="1" fontAlgn="auto" latinLnBrk="0" hangingPunct="1">
              <a:lnSpc>
                <a:spcPct val="90000"/>
              </a:lnSpc>
              <a:spcBef>
                <a:spcPts val="1200"/>
              </a:spcBef>
              <a:spcAft>
                <a:spcPts val="200"/>
              </a:spcAft>
              <a:buClr>
                <a:srgbClr val="1CADE4"/>
              </a:buClr>
              <a:buSzPct val="100000"/>
              <a:buFont typeface="Wingdings" panose="05000000000000000000" pitchFamily="2" charset="2"/>
              <a:buChar char="§"/>
              <a:tabLst/>
              <a:defRPr/>
            </a:pPr>
            <a:r>
              <a:rPr lang="en-US" sz="3200" dirty="0">
                <a:solidFill>
                  <a:prstClr val="black"/>
                </a:solidFill>
                <a:latin typeface="Tw Cen MT" panose="020B0602020104020603"/>
              </a:rPr>
              <a:t>According to Silliman, </a:t>
            </a:r>
            <a:r>
              <a:rPr lang="en-US" sz="3200" dirty="0"/>
              <a:t>those who marry before age 20 are two to three times more likely to divorce. </a:t>
            </a:r>
          </a:p>
          <a:p>
            <a:pPr marR="0" lvl="0" algn="l" defTabSz="914400" rtl="0" eaLnBrk="1" fontAlgn="auto" latinLnBrk="0" hangingPunct="1">
              <a:lnSpc>
                <a:spcPct val="90000"/>
              </a:lnSpc>
              <a:spcBef>
                <a:spcPts val="1200"/>
              </a:spcBef>
              <a:spcAft>
                <a:spcPts val="200"/>
              </a:spcAft>
              <a:buClr>
                <a:srgbClr val="1CADE4"/>
              </a:buClr>
              <a:buSzPct val="100000"/>
              <a:buFont typeface="Wingdings" panose="05000000000000000000" pitchFamily="2" charset="2"/>
              <a:buChar char="§"/>
              <a:tabLst/>
              <a:defRPr/>
            </a:pPr>
            <a:r>
              <a:rPr lang="en-US" sz="3200" dirty="0"/>
              <a:t>University of Pennsylvania’s Wharton School Research:</a:t>
            </a:r>
          </a:p>
          <a:p>
            <a:pPr marL="688086" lvl="1" indent="-514350">
              <a:spcBef>
                <a:spcPts val="1200"/>
              </a:spcBef>
              <a:spcAft>
                <a:spcPts val="200"/>
              </a:spcAft>
              <a:buClr>
                <a:srgbClr val="1CADE4"/>
              </a:buClr>
              <a:buSzPct val="100000"/>
              <a:buFont typeface="+mj-lt"/>
              <a:buAutoNum type="romanUcPeriod"/>
              <a:defRPr/>
            </a:pPr>
            <a:r>
              <a:rPr lang="en-US" sz="3200" dirty="0"/>
              <a:t>Of college grads who wed in the 1980s at 26-plus, 81 percent were still married 20 years later.</a:t>
            </a:r>
          </a:p>
          <a:p>
            <a:pPr marL="688086" lvl="1" indent="-514350">
              <a:spcBef>
                <a:spcPts val="1200"/>
              </a:spcBef>
              <a:spcAft>
                <a:spcPts val="200"/>
              </a:spcAft>
              <a:buClr>
                <a:srgbClr val="1CADE4"/>
              </a:buClr>
              <a:buSzPct val="100000"/>
              <a:buFont typeface="+mj-lt"/>
              <a:buAutoNum type="romanUcPeriod"/>
              <a:defRPr/>
            </a:pPr>
            <a:r>
              <a:rPr lang="en-US" sz="3200" dirty="0"/>
              <a:t> Of college grads under 26 when they wed in the 1980s, 65 percent were still married.</a:t>
            </a:r>
          </a:p>
          <a:p>
            <a:pPr marL="688086" lvl="1" indent="-514350">
              <a:spcBef>
                <a:spcPts val="1200"/>
              </a:spcBef>
              <a:spcAft>
                <a:spcPts val="200"/>
              </a:spcAft>
              <a:buClr>
                <a:srgbClr val="1CADE4"/>
              </a:buClr>
              <a:buSzPct val="100000"/>
              <a:buFont typeface="+mj-lt"/>
              <a:buAutoNum type="romanUcPeriod"/>
              <a:defRPr/>
            </a:pPr>
            <a:r>
              <a:rPr lang="en-US" sz="3200" dirty="0"/>
              <a:t> Of high school grads under 26 when they wed in the 1980s, 49 percent were still married.</a:t>
            </a:r>
            <a:endParaRPr kumimoji="0" lang="en-US" sz="3200" b="0" i="0" u="none" strike="noStrike" kern="1200" cap="none" spc="0" normalizeH="0" baseline="0" noProof="0" dirty="0">
              <a:ln>
                <a:noFill/>
              </a:ln>
              <a:solidFill>
                <a:prstClr val="black"/>
              </a:solidFill>
              <a:effectLst/>
              <a:uLnTx/>
              <a:uFillTx/>
              <a:latin typeface="Tw Cen MT" panose="020B0602020104020603"/>
              <a:ea typeface="+mn-ea"/>
              <a:cs typeface="+mn-cs"/>
            </a:endParaRPr>
          </a:p>
          <a:p>
            <a:endParaRPr lang="en-US" dirty="0"/>
          </a:p>
        </p:txBody>
      </p:sp>
      <p:sp>
        <p:nvSpPr>
          <p:cNvPr id="6" name="Slide Number Placeholder 5">
            <a:extLst>
              <a:ext uri="{FF2B5EF4-FFF2-40B4-BE49-F238E27FC236}">
                <a16:creationId xmlns:a16="http://schemas.microsoft.com/office/drawing/2014/main" id="{37B4F461-360B-499A-9268-528A4D3D8524}"/>
              </a:ext>
            </a:extLst>
          </p:cNvPr>
          <p:cNvSpPr>
            <a:spLocks noGrp="1"/>
          </p:cNvSpPr>
          <p:nvPr>
            <p:ph type="sldNum" sz="quarter" idx="12"/>
          </p:nvPr>
        </p:nvSpPr>
        <p:spPr/>
        <p:txBody>
          <a:bodyPr/>
          <a:lstStyle/>
          <a:p>
            <a:fld id="{9D4AEF59-F28E-467C-9EA3-92D1CFAD475A}" type="slidenum">
              <a:rPr lang="en-US" smtClean="0"/>
              <a:pPr/>
              <a:t>25</a:t>
            </a:fld>
            <a:endParaRPr lang="en-US" dirty="0">
              <a:latin typeface="+mn-lt"/>
            </a:endParaRPr>
          </a:p>
        </p:txBody>
      </p:sp>
      <p:sp>
        <p:nvSpPr>
          <p:cNvPr id="7" name="Footer Placeholder 4">
            <a:extLst>
              <a:ext uri="{FF2B5EF4-FFF2-40B4-BE49-F238E27FC236}">
                <a16:creationId xmlns:a16="http://schemas.microsoft.com/office/drawing/2014/main" id="{1EE2080E-9AEF-4571-A9AE-27B66E22F769}"/>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1607779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01367E-D10C-4772-87B6-95AE06138402}"/>
              </a:ext>
            </a:extLst>
          </p:cNvPr>
          <p:cNvSpPr>
            <a:spLocks noGrp="1"/>
          </p:cNvSpPr>
          <p:nvPr>
            <p:ph idx="1"/>
          </p:nvPr>
        </p:nvSpPr>
        <p:spPr>
          <a:xfrm>
            <a:off x="1024128" y="1315616"/>
            <a:ext cx="9720073" cy="4993744"/>
          </a:xfrm>
        </p:spPr>
        <p:txBody>
          <a:bodyPr>
            <a:normAutofit/>
          </a:bodyPr>
          <a:lstStyle/>
          <a:p>
            <a:r>
              <a:rPr lang="en-US" sz="3200" b="1" dirty="0"/>
              <a:t>3. Empathy</a:t>
            </a:r>
          </a:p>
          <a:p>
            <a:pPr>
              <a:buFont typeface="Wingdings" panose="05000000000000000000" pitchFamily="2" charset="2"/>
              <a:buChar char="§"/>
            </a:pPr>
            <a:r>
              <a:rPr lang="en-US" sz="3200" dirty="0"/>
              <a:t>As an individual, do you have the capacity to see the world through your partner’s perspective?</a:t>
            </a:r>
          </a:p>
          <a:p>
            <a:pPr marL="0" indent="0">
              <a:buNone/>
            </a:pPr>
            <a:r>
              <a:rPr lang="en-US" sz="3200" b="1" dirty="0"/>
              <a:t>4. Independence</a:t>
            </a:r>
          </a:p>
          <a:p>
            <a:pPr>
              <a:buFont typeface="Wingdings" panose="05000000000000000000" pitchFamily="2" charset="2"/>
              <a:buChar char="§"/>
            </a:pPr>
            <a:r>
              <a:rPr lang="en-US" sz="3200" dirty="0"/>
              <a:t>Are you still depended to your mom and dad? </a:t>
            </a:r>
          </a:p>
          <a:p>
            <a:pPr marL="0" indent="0">
              <a:buNone/>
            </a:pPr>
            <a:r>
              <a:rPr lang="en-US" sz="3200" dirty="0"/>
              <a:t>-Mama’s boy?</a:t>
            </a:r>
          </a:p>
          <a:p>
            <a:pPr marL="0" indent="0">
              <a:buNone/>
            </a:pPr>
            <a:r>
              <a:rPr lang="en-US" sz="3200" dirty="0"/>
              <a:t>-Daddy’s girl?</a:t>
            </a:r>
          </a:p>
        </p:txBody>
      </p:sp>
      <p:sp>
        <p:nvSpPr>
          <p:cNvPr id="6" name="Slide Number Placeholder 5">
            <a:extLst>
              <a:ext uri="{FF2B5EF4-FFF2-40B4-BE49-F238E27FC236}">
                <a16:creationId xmlns:a16="http://schemas.microsoft.com/office/drawing/2014/main" id="{8A673DCB-CB70-44FE-B6CE-39EE88C2A1D4}"/>
              </a:ext>
            </a:extLst>
          </p:cNvPr>
          <p:cNvSpPr>
            <a:spLocks noGrp="1"/>
          </p:cNvSpPr>
          <p:nvPr>
            <p:ph type="sldNum" sz="quarter" idx="12"/>
          </p:nvPr>
        </p:nvSpPr>
        <p:spPr/>
        <p:txBody>
          <a:bodyPr/>
          <a:lstStyle/>
          <a:p>
            <a:fld id="{9D4AEF59-F28E-467C-9EA3-92D1CFAD475A}" type="slidenum">
              <a:rPr lang="en-US" smtClean="0"/>
              <a:pPr/>
              <a:t>26</a:t>
            </a:fld>
            <a:endParaRPr lang="en-US" dirty="0">
              <a:latin typeface="+mn-lt"/>
            </a:endParaRPr>
          </a:p>
        </p:txBody>
      </p:sp>
      <p:sp>
        <p:nvSpPr>
          <p:cNvPr id="7" name="Footer Placeholder 4">
            <a:extLst>
              <a:ext uri="{FF2B5EF4-FFF2-40B4-BE49-F238E27FC236}">
                <a16:creationId xmlns:a16="http://schemas.microsoft.com/office/drawing/2014/main" id="{DEFA8AAE-FC87-4E7D-AC26-85F41615AFA1}"/>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607543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5D747F7-2470-4DC0-8BB8-2DC58A25C900}"/>
              </a:ext>
            </a:extLst>
          </p:cNvPr>
          <p:cNvSpPr>
            <a:spLocks noGrp="1"/>
          </p:cNvSpPr>
          <p:nvPr>
            <p:ph type="title"/>
          </p:nvPr>
        </p:nvSpPr>
        <p:spPr/>
        <p:txBody>
          <a:bodyPr/>
          <a:lstStyle/>
          <a:p>
            <a:r>
              <a:rPr lang="en-US" dirty="0"/>
              <a:t>Individual wellbeing-caution flags</a:t>
            </a:r>
          </a:p>
        </p:txBody>
      </p:sp>
      <p:sp>
        <p:nvSpPr>
          <p:cNvPr id="3" name="Content Placeholder 2">
            <a:extLst>
              <a:ext uri="{FF2B5EF4-FFF2-40B4-BE49-F238E27FC236}">
                <a16:creationId xmlns:a16="http://schemas.microsoft.com/office/drawing/2014/main" id="{A8442362-E488-4F5A-8607-CFDC8DE67F98}"/>
              </a:ext>
            </a:extLst>
          </p:cNvPr>
          <p:cNvSpPr>
            <a:spLocks noGrp="1"/>
          </p:cNvSpPr>
          <p:nvPr>
            <p:ph sz="half" idx="1"/>
          </p:nvPr>
        </p:nvSpPr>
        <p:spPr/>
        <p:txBody>
          <a:bodyPr>
            <a:normAutofit/>
          </a:bodyPr>
          <a:lstStyle/>
          <a:p>
            <a:pPr>
              <a:buFont typeface="Wingdings" panose="05000000000000000000" pitchFamily="2" charset="2"/>
              <a:buChar char="§"/>
            </a:pPr>
            <a:r>
              <a:rPr lang="en-US" sz="3200" dirty="0"/>
              <a:t>Anger</a:t>
            </a:r>
          </a:p>
          <a:p>
            <a:pPr>
              <a:buFont typeface="Wingdings" panose="05000000000000000000" pitchFamily="2" charset="2"/>
              <a:buChar char="§"/>
            </a:pPr>
            <a:r>
              <a:rPr lang="en-US" sz="3200" dirty="0"/>
              <a:t>Anxiety</a:t>
            </a:r>
          </a:p>
          <a:p>
            <a:pPr>
              <a:buFont typeface="Wingdings" panose="05000000000000000000" pitchFamily="2" charset="2"/>
              <a:buChar char="§"/>
            </a:pPr>
            <a:r>
              <a:rPr lang="en-US" sz="3200" dirty="0"/>
              <a:t>Depression</a:t>
            </a:r>
          </a:p>
          <a:p>
            <a:pPr>
              <a:buFont typeface="Wingdings" panose="05000000000000000000" pitchFamily="2" charset="2"/>
              <a:buChar char="§"/>
            </a:pPr>
            <a:r>
              <a:rPr lang="en-US" sz="3200" dirty="0"/>
              <a:t>Addiction</a:t>
            </a:r>
          </a:p>
          <a:p>
            <a:pPr>
              <a:buFont typeface="Wingdings" panose="05000000000000000000" pitchFamily="2" charset="2"/>
              <a:buChar char="§"/>
            </a:pPr>
            <a:r>
              <a:rPr lang="en-US" sz="3200" dirty="0"/>
              <a:t>Eating disorders</a:t>
            </a:r>
          </a:p>
          <a:p>
            <a:pPr marL="0" indent="0">
              <a:buNone/>
            </a:pPr>
            <a:endParaRPr lang="en-US" dirty="0"/>
          </a:p>
        </p:txBody>
      </p:sp>
      <p:sp>
        <p:nvSpPr>
          <p:cNvPr id="6" name="Slide Number Placeholder 5">
            <a:extLst>
              <a:ext uri="{FF2B5EF4-FFF2-40B4-BE49-F238E27FC236}">
                <a16:creationId xmlns:a16="http://schemas.microsoft.com/office/drawing/2014/main" id="{ADCC335E-3CC3-47AD-8D43-A781149FA2D8}"/>
              </a:ext>
            </a:extLst>
          </p:cNvPr>
          <p:cNvSpPr>
            <a:spLocks noGrp="1"/>
          </p:cNvSpPr>
          <p:nvPr>
            <p:ph type="sldNum" sz="quarter" idx="12"/>
          </p:nvPr>
        </p:nvSpPr>
        <p:spPr/>
        <p:txBody>
          <a:bodyPr/>
          <a:lstStyle/>
          <a:p>
            <a:fld id="{9D4AEF59-F28E-467C-9EA3-92D1CFAD475A}" type="slidenum">
              <a:rPr lang="en-US" smtClean="0"/>
              <a:pPr/>
              <a:t>27</a:t>
            </a:fld>
            <a:endParaRPr lang="en-US" dirty="0">
              <a:latin typeface="+mn-lt"/>
            </a:endParaRPr>
          </a:p>
        </p:txBody>
      </p:sp>
      <p:pic>
        <p:nvPicPr>
          <p:cNvPr id="9" name="Picture 8">
            <a:extLst>
              <a:ext uri="{FF2B5EF4-FFF2-40B4-BE49-F238E27FC236}">
                <a16:creationId xmlns:a16="http://schemas.microsoft.com/office/drawing/2014/main" id="{FC4E0AB7-4E86-4F6D-8676-37189501B7DA}"/>
              </a:ext>
            </a:extLst>
          </p:cNvPr>
          <p:cNvPicPr>
            <a:picLocks noChangeAspect="1"/>
          </p:cNvPicPr>
          <p:nvPr/>
        </p:nvPicPr>
        <p:blipFill>
          <a:blip r:embed="rId3"/>
          <a:stretch>
            <a:fillRect/>
          </a:stretch>
        </p:blipFill>
        <p:spPr>
          <a:xfrm>
            <a:off x="6412995" y="1737360"/>
            <a:ext cx="5122689" cy="4572000"/>
          </a:xfrm>
          <a:prstGeom prst="rect">
            <a:avLst/>
          </a:prstGeom>
        </p:spPr>
      </p:pic>
      <p:sp>
        <p:nvSpPr>
          <p:cNvPr id="10" name="Footer Placeholder 4">
            <a:extLst>
              <a:ext uri="{FF2B5EF4-FFF2-40B4-BE49-F238E27FC236}">
                <a16:creationId xmlns:a16="http://schemas.microsoft.com/office/drawing/2014/main" id="{25C7ED7D-7BC4-4B4D-84D0-50C58D5FE49B}"/>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2822135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64CE3F87-25CA-47C8-995F-B640D79B3C00}"/>
              </a:ext>
            </a:extLst>
          </p:cNvPr>
          <p:cNvSpPr>
            <a:spLocks noGrp="1"/>
          </p:cNvSpPr>
          <p:nvPr>
            <p:ph idx="1"/>
          </p:nvPr>
        </p:nvSpPr>
        <p:spPr>
          <a:xfrm>
            <a:off x="1024128" y="1063690"/>
            <a:ext cx="9720073" cy="5245670"/>
          </a:xfrm>
        </p:spPr>
        <p:txBody>
          <a:bodyPr>
            <a:normAutofit/>
          </a:bodyPr>
          <a:lstStyle/>
          <a:p>
            <a:pPr>
              <a:buFont typeface="Wingdings" panose="05000000000000000000" pitchFamily="2" charset="2"/>
              <a:buChar char="§"/>
            </a:pPr>
            <a:r>
              <a:rPr lang="en-US" sz="3200" dirty="0"/>
              <a:t>Unrealistic expectations</a:t>
            </a:r>
          </a:p>
          <a:p>
            <a:pPr>
              <a:buFont typeface="Wingdings" panose="05000000000000000000" pitchFamily="2" charset="2"/>
              <a:buChar char="§"/>
            </a:pPr>
            <a:r>
              <a:rPr lang="en-US" sz="3200" dirty="0"/>
              <a:t>Physical illness</a:t>
            </a:r>
          </a:p>
          <a:p>
            <a:pPr>
              <a:buFont typeface="Wingdings" panose="05000000000000000000" pitchFamily="2" charset="2"/>
              <a:buChar char="§"/>
            </a:pPr>
            <a:r>
              <a:rPr lang="en-US" sz="3200" dirty="0"/>
              <a:t>Sexual promiscuity</a:t>
            </a:r>
          </a:p>
          <a:p>
            <a:pPr>
              <a:buFont typeface="Wingdings" panose="05000000000000000000" pitchFamily="2" charset="2"/>
              <a:buChar char="§"/>
            </a:pPr>
            <a:r>
              <a:rPr lang="en-US" sz="3200" dirty="0"/>
              <a:t>Current abuse</a:t>
            </a:r>
          </a:p>
          <a:p>
            <a:pPr marL="0" indent="0">
              <a:buNone/>
            </a:pPr>
            <a:endParaRPr lang="en-US" sz="3200" dirty="0"/>
          </a:p>
          <a:p>
            <a:endParaRPr lang="en-US" sz="3200" dirty="0"/>
          </a:p>
          <a:p>
            <a:r>
              <a:rPr lang="en-US" sz="3200" dirty="0"/>
              <a:t>Such caution flags warrant further exploration.</a:t>
            </a:r>
          </a:p>
          <a:p>
            <a:endParaRPr lang="en-US" dirty="0"/>
          </a:p>
        </p:txBody>
      </p:sp>
      <p:sp>
        <p:nvSpPr>
          <p:cNvPr id="7" name="Slide Number Placeholder 6">
            <a:extLst>
              <a:ext uri="{FF2B5EF4-FFF2-40B4-BE49-F238E27FC236}">
                <a16:creationId xmlns:a16="http://schemas.microsoft.com/office/drawing/2014/main" id="{ED5032E3-7BC6-4057-9582-71C34514AED6}"/>
              </a:ext>
            </a:extLst>
          </p:cNvPr>
          <p:cNvSpPr>
            <a:spLocks noGrp="1"/>
          </p:cNvSpPr>
          <p:nvPr>
            <p:ph type="sldNum" sz="quarter" idx="12"/>
          </p:nvPr>
        </p:nvSpPr>
        <p:spPr/>
        <p:txBody>
          <a:bodyPr/>
          <a:lstStyle/>
          <a:p>
            <a:fld id="{9D4AEF59-F28E-467C-9EA3-92D1CFAD475A}" type="slidenum">
              <a:rPr lang="en-US" smtClean="0"/>
              <a:pPr/>
              <a:t>28</a:t>
            </a:fld>
            <a:endParaRPr lang="en-US" dirty="0">
              <a:latin typeface="+mn-lt"/>
            </a:endParaRPr>
          </a:p>
        </p:txBody>
      </p:sp>
      <p:sp>
        <p:nvSpPr>
          <p:cNvPr id="10" name="Footer Placeholder 4">
            <a:extLst>
              <a:ext uri="{FF2B5EF4-FFF2-40B4-BE49-F238E27FC236}">
                <a16:creationId xmlns:a16="http://schemas.microsoft.com/office/drawing/2014/main" id="{F976513C-EB44-4E23-A797-A7447AC14A1A}"/>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2419790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190F0D3-CD0F-4884-948A-87EC54FEE907}"/>
              </a:ext>
            </a:extLst>
          </p:cNvPr>
          <p:cNvSpPr>
            <a:spLocks noGrp="1"/>
          </p:cNvSpPr>
          <p:nvPr>
            <p:ph idx="1"/>
          </p:nvPr>
        </p:nvSpPr>
        <p:spPr>
          <a:xfrm>
            <a:off x="1024128" y="1623527"/>
            <a:ext cx="9720073" cy="4685833"/>
          </a:xfrm>
        </p:spPr>
        <p:txBody>
          <a:bodyPr/>
          <a:lstStyle/>
          <a:p>
            <a:r>
              <a:rPr lang="en-US" sz="4800" dirty="0">
                <a:solidFill>
                  <a:schemeClr val="accent2"/>
                </a:solidFill>
              </a:rPr>
              <a:t>Personality Traits</a:t>
            </a:r>
          </a:p>
          <a:p>
            <a:r>
              <a:rPr lang="en-US" sz="2800" b="1" dirty="0"/>
              <a:t>1. Change</a:t>
            </a:r>
          </a:p>
          <a:p>
            <a:pPr>
              <a:buFont typeface="Wingdings" panose="05000000000000000000" pitchFamily="2" charset="2"/>
              <a:buChar char="§"/>
            </a:pPr>
            <a:r>
              <a:rPr lang="en-US" sz="2400" dirty="0"/>
              <a:t>This discusses how resistant one is to change.</a:t>
            </a:r>
          </a:p>
          <a:p>
            <a:pPr>
              <a:buFont typeface="Wingdings" panose="05000000000000000000" pitchFamily="2" charset="2"/>
              <a:buChar char="§"/>
            </a:pPr>
            <a:r>
              <a:rPr lang="en-US" sz="2400" dirty="0"/>
              <a:t>Are you quick to jump into a new adventure or are anxious to try new things?</a:t>
            </a:r>
          </a:p>
          <a:p>
            <a:pPr>
              <a:buFont typeface="Wingdings" panose="05000000000000000000" pitchFamily="2" charset="2"/>
              <a:buChar char="§"/>
            </a:pPr>
            <a:endParaRPr lang="en-US" sz="3200" dirty="0"/>
          </a:p>
          <a:p>
            <a:endParaRPr lang="en-US" dirty="0"/>
          </a:p>
        </p:txBody>
      </p:sp>
      <p:sp>
        <p:nvSpPr>
          <p:cNvPr id="7" name="Slide Number Placeholder 6">
            <a:extLst>
              <a:ext uri="{FF2B5EF4-FFF2-40B4-BE49-F238E27FC236}">
                <a16:creationId xmlns:a16="http://schemas.microsoft.com/office/drawing/2014/main" id="{E41920AF-B0E8-4262-AD6A-3A31D9A5E448}"/>
              </a:ext>
            </a:extLst>
          </p:cNvPr>
          <p:cNvSpPr>
            <a:spLocks noGrp="1"/>
          </p:cNvSpPr>
          <p:nvPr>
            <p:ph type="sldNum" sz="quarter" idx="12"/>
          </p:nvPr>
        </p:nvSpPr>
        <p:spPr/>
        <p:txBody>
          <a:bodyPr/>
          <a:lstStyle/>
          <a:p>
            <a:fld id="{9D4AEF59-F28E-467C-9EA3-92D1CFAD475A}" type="slidenum">
              <a:rPr lang="en-US" smtClean="0"/>
              <a:pPr/>
              <a:t>29</a:t>
            </a:fld>
            <a:endParaRPr lang="en-US" dirty="0">
              <a:latin typeface="+mn-lt"/>
            </a:endParaRPr>
          </a:p>
        </p:txBody>
      </p:sp>
      <p:sp>
        <p:nvSpPr>
          <p:cNvPr id="10" name="Footer Placeholder 4">
            <a:extLst>
              <a:ext uri="{FF2B5EF4-FFF2-40B4-BE49-F238E27FC236}">
                <a16:creationId xmlns:a16="http://schemas.microsoft.com/office/drawing/2014/main" id="{C6F7C09C-C647-40F5-B2AA-0D9D2F3C42C7}"/>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3275816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860731-FE33-42FF-8649-3D5639ED94BC}"/>
              </a:ext>
            </a:extLst>
          </p:cNvPr>
          <p:cNvSpPr>
            <a:spLocks noGrp="1"/>
          </p:cNvSpPr>
          <p:nvPr>
            <p:ph idx="1"/>
          </p:nvPr>
        </p:nvSpPr>
        <p:spPr/>
        <p:txBody>
          <a:bodyPr>
            <a:normAutofit/>
          </a:bodyPr>
          <a:lstStyle/>
          <a:p>
            <a:r>
              <a:rPr lang="en-US" sz="3200" b="1" dirty="0"/>
              <a:t>2. Social</a:t>
            </a:r>
          </a:p>
          <a:p>
            <a:pPr>
              <a:buFont typeface="Wingdings" panose="05000000000000000000" pitchFamily="2" charset="2"/>
              <a:buChar char="§"/>
            </a:pPr>
            <a:r>
              <a:rPr lang="en-US" sz="3200" dirty="0"/>
              <a:t>Introvert or Extrovert?</a:t>
            </a:r>
          </a:p>
          <a:p>
            <a:pPr>
              <a:buFont typeface="Wingdings" panose="05000000000000000000" pitchFamily="2" charset="2"/>
              <a:buChar char="§"/>
            </a:pPr>
            <a:r>
              <a:rPr lang="en-US" sz="3200" dirty="0"/>
              <a:t>How has this impacted your relationship?</a:t>
            </a:r>
          </a:p>
        </p:txBody>
      </p:sp>
      <p:sp>
        <p:nvSpPr>
          <p:cNvPr id="6" name="Slide Number Placeholder 5">
            <a:extLst>
              <a:ext uri="{FF2B5EF4-FFF2-40B4-BE49-F238E27FC236}">
                <a16:creationId xmlns:a16="http://schemas.microsoft.com/office/drawing/2014/main" id="{7718BB67-00F1-45EA-B902-94FC6FD4AC85}"/>
              </a:ext>
            </a:extLst>
          </p:cNvPr>
          <p:cNvSpPr>
            <a:spLocks noGrp="1"/>
          </p:cNvSpPr>
          <p:nvPr>
            <p:ph type="sldNum" sz="quarter" idx="12"/>
          </p:nvPr>
        </p:nvSpPr>
        <p:spPr/>
        <p:txBody>
          <a:bodyPr/>
          <a:lstStyle/>
          <a:p>
            <a:fld id="{9D4AEF59-F28E-467C-9EA3-92D1CFAD475A}" type="slidenum">
              <a:rPr lang="en-US" smtClean="0"/>
              <a:pPr/>
              <a:t>30</a:t>
            </a:fld>
            <a:endParaRPr lang="en-US" dirty="0">
              <a:latin typeface="+mn-lt"/>
            </a:endParaRPr>
          </a:p>
        </p:txBody>
      </p:sp>
      <p:sp>
        <p:nvSpPr>
          <p:cNvPr id="7" name="Footer Placeholder 4">
            <a:extLst>
              <a:ext uri="{FF2B5EF4-FFF2-40B4-BE49-F238E27FC236}">
                <a16:creationId xmlns:a16="http://schemas.microsoft.com/office/drawing/2014/main" id="{02BCF1BB-4CA4-44DF-AD19-696FC5189DAB}"/>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363542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BAAA48-E5BD-45E3-8727-D7DCA11BFDC1}"/>
              </a:ext>
            </a:extLst>
          </p:cNvPr>
          <p:cNvSpPr>
            <a:spLocks noGrp="1"/>
          </p:cNvSpPr>
          <p:nvPr>
            <p:ph idx="1"/>
          </p:nvPr>
        </p:nvSpPr>
        <p:spPr/>
        <p:txBody>
          <a:bodyPr>
            <a:normAutofit/>
          </a:bodyPr>
          <a:lstStyle/>
          <a:p>
            <a:r>
              <a:rPr lang="en-US" sz="3200" b="1" dirty="0"/>
              <a:t>3. Organized</a:t>
            </a:r>
          </a:p>
          <a:p>
            <a:pPr>
              <a:buFont typeface="Wingdings" panose="05000000000000000000" pitchFamily="2" charset="2"/>
              <a:buChar char="§"/>
            </a:pPr>
            <a:r>
              <a:rPr lang="en-US" sz="3200" dirty="0"/>
              <a:t>Are you structured or unstructured in the way you do things?</a:t>
            </a:r>
          </a:p>
        </p:txBody>
      </p:sp>
      <p:sp>
        <p:nvSpPr>
          <p:cNvPr id="6" name="Slide Number Placeholder 5">
            <a:extLst>
              <a:ext uri="{FF2B5EF4-FFF2-40B4-BE49-F238E27FC236}">
                <a16:creationId xmlns:a16="http://schemas.microsoft.com/office/drawing/2014/main" id="{53B151C4-3529-4889-9E59-74FEA94EE22D}"/>
              </a:ext>
            </a:extLst>
          </p:cNvPr>
          <p:cNvSpPr>
            <a:spLocks noGrp="1"/>
          </p:cNvSpPr>
          <p:nvPr>
            <p:ph type="sldNum" sz="quarter" idx="12"/>
          </p:nvPr>
        </p:nvSpPr>
        <p:spPr/>
        <p:txBody>
          <a:bodyPr/>
          <a:lstStyle/>
          <a:p>
            <a:fld id="{9D4AEF59-F28E-467C-9EA3-92D1CFAD475A}" type="slidenum">
              <a:rPr lang="en-US" smtClean="0"/>
              <a:pPr/>
              <a:t>31</a:t>
            </a:fld>
            <a:endParaRPr lang="en-US" dirty="0">
              <a:latin typeface="+mn-lt"/>
            </a:endParaRPr>
          </a:p>
        </p:txBody>
      </p:sp>
      <p:sp>
        <p:nvSpPr>
          <p:cNvPr id="7" name="Footer Placeholder 4">
            <a:extLst>
              <a:ext uri="{FF2B5EF4-FFF2-40B4-BE49-F238E27FC236}">
                <a16:creationId xmlns:a16="http://schemas.microsoft.com/office/drawing/2014/main" id="{34ADB2B3-3DC6-41B2-AF46-AB0A3C801847}"/>
              </a:ext>
            </a:extLst>
          </p:cNvPr>
          <p:cNvSpPr>
            <a:spLocks noGrp="1"/>
          </p:cNvSpPr>
          <p:nvPr>
            <p:ph type="ftr" sz="quarter" idx="11"/>
          </p:nvPr>
        </p:nvSpPr>
        <p:spPr>
          <a:xfrm>
            <a:off x="4842932" y="6470704"/>
            <a:ext cx="5901459" cy="274320"/>
          </a:xfrm>
        </p:spPr>
        <p:txBody>
          <a:bodyPr/>
          <a:lstStyle/>
          <a:p>
            <a:r>
              <a:rPr lang="en-US" dirty="0">
                <a:latin typeface="+mn-lt"/>
              </a:rPr>
              <a:t>Who am I?</a:t>
            </a:r>
          </a:p>
        </p:txBody>
      </p:sp>
    </p:spTree>
    <p:extLst>
      <p:ext uri="{BB962C8B-B14F-4D97-AF65-F5344CB8AC3E}">
        <p14:creationId xmlns:p14="http://schemas.microsoft.com/office/powerpoint/2010/main" val="1995132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7B6BA4-A8C1-4896-8149-36555058A7FF}"/>
              </a:ext>
            </a:extLst>
          </p:cNvPr>
          <p:cNvSpPr>
            <a:spLocks noGrp="1"/>
          </p:cNvSpPr>
          <p:nvPr>
            <p:ph idx="1"/>
          </p:nvPr>
        </p:nvSpPr>
        <p:spPr/>
        <p:txBody>
          <a:bodyPr/>
          <a:lstStyle/>
          <a:p>
            <a:r>
              <a:rPr lang="en-US" sz="3200" b="1" dirty="0"/>
              <a:t>4. Emotionally steady</a:t>
            </a:r>
          </a:p>
          <a:p>
            <a:r>
              <a:rPr lang="en-US" sz="3200" dirty="0"/>
              <a:t>How do you handle stress?</a:t>
            </a:r>
          </a:p>
          <a:p>
            <a:r>
              <a:rPr lang="en-US" sz="3200" dirty="0"/>
              <a:t>Are you cool, calm and collected or anxious, panicky and etc.?</a:t>
            </a:r>
          </a:p>
          <a:p>
            <a:endParaRPr lang="en-US" dirty="0"/>
          </a:p>
        </p:txBody>
      </p:sp>
      <p:sp>
        <p:nvSpPr>
          <p:cNvPr id="5" name="Footer Placeholder 4">
            <a:extLst>
              <a:ext uri="{FF2B5EF4-FFF2-40B4-BE49-F238E27FC236}">
                <a16:creationId xmlns:a16="http://schemas.microsoft.com/office/drawing/2014/main" id="{A1A2370E-5055-4786-A59C-7172B7CD626E}"/>
              </a:ext>
            </a:extLst>
          </p:cNvPr>
          <p:cNvSpPr>
            <a:spLocks noGrp="1"/>
          </p:cNvSpPr>
          <p:nvPr>
            <p:ph type="ftr" sz="quarter" idx="11"/>
          </p:nvPr>
        </p:nvSpPr>
        <p:spPr/>
        <p:txBody>
          <a:bodyPr/>
          <a:lstStyle/>
          <a:p>
            <a:r>
              <a:rPr lang="en-US" dirty="0">
                <a:latin typeface="+mn-lt"/>
              </a:rPr>
              <a:t>Who am I?</a:t>
            </a:r>
          </a:p>
        </p:txBody>
      </p:sp>
      <p:sp>
        <p:nvSpPr>
          <p:cNvPr id="6" name="Slide Number Placeholder 5">
            <a:extLst>
              <a:ext uri="{FF2B5EF4-FFF2-40B4-BE49-F238E27FC236}">
                <a16:creationId xmlns:a16="http://schemas.microsoft.com/office/drawing/2014/main" id="{D328648E-9A8D-4783-811B-57335AE75BE9}"/>
              </a:ext>
            </a:extLst>
          </p:cNvPr>
          <p:cNvSpPr>
            <a:spLocks noGrp="1"/>
          </p:cNvSpPr>
          <p:nvPr>
            <p:ph type="sldNum" sz="quarter" idx="12"/>
          </p:nvPr>
        </p:nvSpPr>
        <p:spPr/>
        <p:txBody>
          <a:bodyPr/>
          <a:lstStyle/>
          <a:p>
            <a:fld id="{9D4AEF59-F28E-467C-9EA3-92D1CFAD475A}" type="slidenum">
              <a:rPr lang="en-US" smtClean="0"/>
              <a:pPr/>
              <a:t>32</a:t>
            </a:fld>
            <a:endParaRPr lang="en-US" dirty="0">
              <a:latin typeface="+mn-lt"/>
            </a:endParaRPr>
          </a:p>
        </p:txBody>
      </p:sp>
    </p:spTree>
    <p:extLst>
      <p:ext uri="{BB962C8B-B14F-4D97-AF65-F5344CB8AC3E}">
        <p14:creationId xmlns:p14="http://schemas.microsoft.com/office/powerpoint/2010/main" val="699934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E45C64-3943-474F-9B7A-AAE170977CA6}"/>
              </a:ext>
            </a:extLst>
          </p:cNvPr>
          <p:cNvSpPr>
            <a:spLocks noGrp="1"/>
          </p:cNvSpPr>
          <p:nvPr>
            <p:ph idx="1"/>
          </p:nvPr>
        </p:nvSpPr>
        <p:spPr>
          <a:xfrm>
            <a:off x="1024128" y="1735494"/>
            <a:ext cx="9720073" cy="4573866"/>
          </a:xfrm>
        </p:spPr>
        <p:txBody>
          <a:bodyPr>
            <a:normAutofit/>
          </a:bodyPr>
          <a:lstStyle/>
          <a:p>
            <a:r>
              <a:rPr lang="en-US" sz="3200" b="1" dirty="0"/>
              <a:t>5. Pleasing</a:t>
            </a:r>
          </a:p>
          <a:p>
            <a:pPr>
              <a:buFont typeface="Wingdings" panose="05000000000000000000" pitchFamily="2" charset="2"/>
              <a:buChar char="§"/>
            </a:pPr>
            <a:r>
              <a:rPr lang="en-US" sz="3200" dirty="0"/>
              <a:t>A person with such trait tends to play well with others. </a:t>
            </a:r>
          </a:p>
          <a:p>
            <a:pPr>
              <a:buFont typeface="Wingdings" panose="05000000000000000000" pitchFamily="2" charset="2"/>
              <a:buChar char="§"/>
            </a:pPr>
            <a:r>
              <a:rPr lang="en-US" sz="3200" dirty="0"/>
              <a:t>They like to encourage others and support them</a:t>
            </a:r>
          </a:p>
          <a:p>
            <a:pPr>
              <a:buFont typeface="Wingdings" panose="05000000000000000000" pitchFamily="2" charset="2"/>
              <a:buChar char="§"/>
            </a:pPr>
            <a:r>
              <a:rPr lang="en-US" sz="3200" dirty="0"/>
              <a:t>They are considerate and tolerant to those different from them.</a:t>
            </a:r>
          </a:p>
          <a:p>
            <a:pPr>
              <a:buFont typeface="Wingdings" panose="05000000000000000000" pitchFamily="2" charset="2"/>
              <a:buChar char="§"/>
            </a:pPr>
            <a:r>
              <a:rPr lang="en-US" sz="3200" dirty="0"/>
              <a:t>They also have a sense of humor.</a:t>
            </a:r>
          </a:p>
        </p:txBody>
      </p:sp>
      <p:sp>
        <p:nvSpPr>
          <p:cNvPr id="5" name="Footer Placeholder 4">
            <a:extLst>
              <a:ext uri="{FF2B5EF4-FFF2-40B4-BE49-F238E27FC236}">
                <a16:creationId xmlns:a16="http://schemas.microsoft.com/office/drawing/2014/main" id="{6294ECF2-73E5-4298-827F-30D383D062EF}"/>
              </a:ext>
            </a:extLst>
          </p:cNvPr>
          <p:cNvSpPr>
            <a:spLocks noGrp="1"/>
          </p:cNvSpPr>
          <p:nvPr>
            <p:ph type="ftr" sz="quarter" idx="11"/>
          </p:nvPr>
        </p:nvSpPr>
        <p:spPr/>
        <p:txBody>
          <a:bodyPr/>
          <a:lstStyle/>
          <a:p>
            <a:r>
              <a:rPr lang="en-US" dirty="0">
                <a:latin typeface="+mn-lt"/>
              </a:rPr>
              <a:t>Who am </a:t>
            </a:r>
            <a:r>
              <a:rPr lang="en-US" dirty="0" err="1">
                <a:latin typeface="+mn-lt"/>
              </a:rPr>
              <a:t>i</a:t>
            </a:r>
            <a:r>
              <a:rPr lang="en-US" dirty="0">
                <a:latin typeface="+mn-lt"/>
              </a:rPr>
              <a:t>?</a:t>
            </a:r>
          </a:p>
        </p:txBody>
      </p:sp>
      <p:sp>
        <p:nvSpPr>
          <p:cNvPr id="6" name="Slide Number Placeholder 5">
            <a:extLst>
              <a:ext uri="{FF2B5EF4-FFF2-40B4-BE49-F238E27FC236}">
                <a16:creationId xmlns:a16="http://schemas.microsoft.com/office/drawing/2014/main" id="{95C56DEB-259B-419E-9A81-1C4D63A94645}"/>
              </a:ext>
            </a:extLst>
          </p:cNvPr>
          <p:cNvSpPr>
            <a:spLocks noGrp="1"/>
          </p:cNvSpPr>
          <p:nvPr>
            <p:ph type="sldNum" sz="quarter" idx="12"/>
          </p:nvPr>
        </p:nvSpPr>
        <p:spPr/>
        <p:txBody>
          <a:bodyPr/>
          <a:lstStyle/>
          <a:p>
            <a:fld id="{9D4AEF59-F28E-467C-9EA3-92D1CFAD475A}" type="slidenum">
              <a:rPr lang="en-US" smtClean="0"/>
              <a:pPr/>
              <a:t>33</a:t>
            </a:fld>
            <a:endParaRPr lang="en-US" dirty="0">
              <a:latin typeface="+mn-lt"/>
            </a:endParaRPr>
          </a:p>
        </p:txBody>
      </p:sp>
    </p:spTree>
    <p:extLst>
      <p:ext uri="{BB962C8B-B14F-4D97-AF65-F5344CB8AC3E}">
        <p14:creationId xmlns:p14="http://schemas.microsoft.com/office/powerpoint/2010/main" val="4225515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DD64047-7E13-4C00-A347-F94FA0F982E6}"/>
              </a:ext>
            </a:extLst>
          </p:cNvPr>
          <p:cNvSpPr>
            <a:spLocks noGrp="1"/>
          </p:cNvSpPr>
          <p:nvPr>
            <p:ph type="ctrTitle"/>
          </p:nvPr>
        </p:nvSpPr>
        <p:spPr/>
        <p:txBody>
          <a:bodyPr/>
          <a:lstStyle/>
          <a:p>
            <a:r>
              <a:rPr lang="en-US" dirty="0"/>
              <a:t>Who are WE?</a:t>
            </a:r>
          </a:p>
        </p:txBody>
      </p:sp>
      <p:sp>
        <p:nvSpPr>
          <p:cNvPr id="8" name="Subtitle 7">
            <a:extLst>
              <a:ext uri="{FF2B5EF4-FFF2-40B4-BE49-F238E27FC236}">
                <a16:creationId xmlns:a16="http://schemas.microsoft.com/office/drawing/2014/main" id="{F946A6C7-7547-4178-AA6F-3DC0CB9BC708}"/>
              </a:ext>
            </a:extLst>
          </p:cNvPr>
          <p:cNvSpPr>
            <a:spLocks noGrp="1"/>
          </p:cNvSpPr>
          <p:nvPr>
            <p:ph type="subTitle" idx="1"/>
          </p:nvPr>
        </p:nvSpPr>
        <p:spPr/>
        <p:txBody>
          <a:bodyPr/>
          <a:lstStyle/>
          <a:p>
            <a:r>
              <a:rPr lang="en-US" dirty="0"/>
              <a:t>WEEK 3</a:t>
            </a:r>
          </a:p>
        </p:txBody>
      </p:sp>
      <p:sp>
        <p:nvSpPr>
          <p:cNvPr id="6" name="Slide Number Placeholder 5">
            <a:extLst>
              <a:ext uri="{FF2B5EF4-FFF2-40B4-BE49-F238E27FC236}">
                <a16:creationId xmlns:a16="http://schemas.microsoft.com/office/drawing/2014/main" id="{E6110713-8396-417C-A52C-8577452371F7}"/>
              </a:ext>
            </a:extLst>
          </p:cNvPr>
          <p:cNvSpPr>
            <a:spLocks noGrp="1"/>
          </p:cNvSpPr>
          <p:nvPr>
            <p:ph type="sldNum" sz="quarter" idx="12"/>
          </p:nvPr>
        </p:nvSpPr>
        <p:spPr/>
        <p:txBody>
          <a:bodyPr/>
          <a:lstStyle/>
          <a:p>
            <a:fld id="{9D4AEF59-F28E-467C-9EA3-92D1CFAD475A}" type="slidenum">
              <a:rPr lang="en-US" smtClean="0"/>
              <a:pPr/>
              <a:t>34</a:t>
            </a:fld>
            <a:endParaRPr lang="en-US" dirty="0">
              <a:latin typeface="+mn-lt"/>
            </a:endParaRPr>
          </a:p>
        </p:txBody>
      </p:sp>
    </p:spTree>
    <p:extLst>
      <p:ext uri="{BB962C8B-B14F-4D97-AF65-F5344CB8AC3E}">
        <p14:creationId xmlns:p14="http://schemas.microsoft.com/office/powerpoint/2010/main" val="3297535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211D57-CE56-4201-ABB7-88B5EA182479}"/>
              </a:ext>
            </a:extLst>
          </p:cNvPr>
          <p:cNvSpPr>
            <a:spLocks noGrp="1"/>
          </p:cNvSpPr>
          <p:nvPr>
            <p:ph idx="1"/>
          </p:nvPr>
        </p:nvSpPr>
        <p:spPr>
          <a:xfrm>
            <a:off x="856177" y="1660849"/>
            <a:ext cx="9720073" cy="4023360"/>
          </a:xfrm>
        </p:spPr>
        <p:txBody>
          <a:bodyPr>
            <a:normAutofit fontScale="92500" lnSpcReduction="10000"/>
          </a:bodyPr>
          <a:lstStyle/>
          <a:p>
            <a:pPr>
              <a:buFont typeface="Wingdings" panose="05000000000000000000" pitchFamily="2" charset="2"/>
              <a:buChar char="§"/>
            </a:pPr>
            <a:r>
              <a:rPr lang="en-US" sz="3600" dirty="0"/>
              <a:t>In this session, we hope to learn more about who we are as a couple.</a:t>
            </a:r>
          </a:p>
          <a:p>
            <a:pPr>
              <a:buFont typeface="Wingdings" panose="05000000000000000000" pitchFamily="2" charset="2"/>
              <a:buChar char="§"/>
            </a:pPr>
            <a:r>
              <a:rPr lang="en-US" sz="3600" dirty="0"/>
              <a:t>By now, we have already defined the relationship.</a:t>
            </a:r>
          </a:p>
          <a:p>
            <a:pPr marL="0" indent="0">
              <a:buNone/>
            </a:pPr>
            <a:r>
              <a:rPr lang="en-US" sz="3600" dirty="0"/>
              <a:t>We shall look at:</a:t>
            </a:r>
          </a:p>
          <a:p>
            <a:pPr>
              <a:buFont typeface="Wingdings" panose="05000000000000000000" pitchFamily="2" charset="2"/>
              <a:buChar char="§"/>
            </a:pPr>
            <a:r>
              <a:rPr lang="en-US" sz="3600" dirty="0"/>
              <a:t>4 types of pre-marital couples.</a:t>
            </a:r>
          </a:p>
          <a:p>
            <a:pPr>
              <a:buFont typeface="Wingdings" panose="05000000000000000000" pitchFamily="2" charset="2"/>
              <a:buChar char="§"/>
            </a:pPr>
            <a:r>
              <a:rPr lang="en-US" sz="3600" dirty="0"/>
              <a:t>Core Scales</a:t>
            </a:r>
          </a:p>
          <a:p>
            <a:pPr>
              <a:buFont typeface="Wingdings" panose="05000000000000000000" pitchFamily="2" charset="2"/>
              <a:buChar char="§"/>
            </a:pPr>
            <a:r>
              <a:rPr lang="en-US" sz="3600" dirty="0"/>
              <a:t>And the relationship wellbeing</a:t>
            </a:r>
          </a:p>
          <a:p>
            <a:endParaRPr lang="en-US" dirty="0"/>
          </a:p>
        </p:txBody>
      </p:sp>
      <p:sp>
        <p:nvSpPr>
          <p:cNvPr id="5" name="Footer Placeholder 4">
            <a:extLst>
              <a:ext uri="{FF2B5EF4-FFF2-40B4-BE49-F238E27FC236}">
                <a16:creationId xmlns:a16="http://schemas.microsoft.com/office/drawing/2014/main" id="{C703B83F-8900-45C5-B51D-80ED171D4D4F}"/>
              </a:ext>
            </a:extLst>
          </p:cNvPr>
          <p:cNvSpPr>
            <a:spLocks noGrp="1"/>
          </p:cNvSpPr>
          <p:nvPr>
            <p:ph type="ftr" sz="quarter" idx="11"/>
          </p:nvPr>
        </p:nvSpPr>
        <p:spPr>
          <a:xfrm>
            <a:off x="8948057" y="6470704"/>
            <a:ext cx="1796334" cy="274320"/>
          </a:xfrm>
        </p:spPr>
        <p:txBody>
          <a:bodyPr/>
          <a:lstStyle/>
          <a:p>
            <a:r>
              <a:rPr lang="en-US" dirty="0">
                <a:latin typeface="+mn-lt"/>
              </a:rPr>
              <a:t>Who are we?</a:t>
            </a:r>
          </a:p>
        </p:txBody>
      </p:sp>
      <p:sp>
        <p:nvSpPr>
          <p:cNvPr id="6" name="Slide Number Placeholder 5">
            <a:extLst>
              <a:ext uri="{FF2B5EF4-FFF2-40B4-BE49-F238E27FC236}">
                <a16:creationId xmlns:a16="http://schemas.microsoft.com/office/drawing/2014/main" id="{3E5A7166-B796-4220-AD13-B31049801B55}"/>
              </a:ext>
            </a:extLst>
          </p:cNvPr>
          <p:cNvSpPr>
            <a:spLocks noGrp="1"/>
          </p:cNvSpPr>
          <p:nvPr>
            <p:ph type="sldNum" sz="quarter" idx="12"/>
          </p:nvPr>
        </p:nvSpPr>
        <p:spPr/>
        <p:txBody>
          <a:bodyPr/>
          <a:lstStyle/>
          <a:p>
            <a:fld id="{9D4AEF59-F28E-467C-9EA3-92D1CFAD475A}" type="slidenum">
              <a:rPr lang="en-US" smtClean="0"/>
              <a:pPr/>
              <a:t>35</a:t>
            </a:fld>
            <a:endParaRPr lang="en-US" dirty="0">
              <a:latin typeface="+mn-lt"/>
            </a:endParaRPr>
          </a:p>
        </p:txBody>
      </p:sp>
    </p:spTree>
    <p:extLst>
      <p:ext uri="{BB962C8B-B14F-4D97-AF65-F5344CB8AC3E}">
        <p14:creationId xmlns:p14="http://schemas.microsoft.com/office/powerpoint/2010/main" val="3458797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A2BBE-F5A5-4D87-9AD3-7B4A19359895}"/>
              </a:ext>
            </a:extLst>
          </p:cNvPr>
          <p:cNvSpPr>
            <a:spLocks noGrp="1"/>
          </p:cNvSpPr>
          <p:nvPr>
            <p:ph type="title"/>
          </p:nvPr>
        </p:nvSpPr>
        <p:spPr/>
        <p:txBody>
          <a:bodyPr/>
          <a:lstStyle/>
          <a:p>
            <a:pPr algn="ctr"/>
            <a:r>
              <a:rPr lang="en-US" dirty="0"/>
              <a:t>Couple types</a:t>
            </a:r>
          </a:p>
        </p:txBody>
      </p:sp>
      <p:sp>
        <p:nvSpPr>
          <p:cNvPr id="3" name="Content Placeholder 2">
            <a:extLst>
              <a:ext uri="{FF2B5EF4-FFF2-40B4-BE49-F238E27FC236}">
                <a16:creationId xmlns:a16="http://schemas.microsoft.com/office/drawing/2014/main" id="{1541F680-046F-4190-8247-82633C025DDC}"/>
              </a:ext>
            </a:extLst>
          </p:cNvPr>
          <p:cNvSpPr>
            <a:spLocks noGrp="1"/>
          </p:cNvSpPr>
          <p:nvPr>
            <p:ph idx="1"/>
          </p:nvPr>
        </p:nvSpPr>
        <p:spPr/>
        <p:txBody>
          <a:bodyPr>
            <a:normAutofit/>
          </a:bodyPr>
          <a:lstStyle/>
          <a:p>
            <a:pPr>
              <a:buFont typeface="Wingdings" panose="05000000000000000000" pitchFamily="2" charset="2"/>
              <a:buChar char="§"/>
            </a:pPr>
            <a:r>
              <a:rPr lang="en-US" sz="3200" dirty="0"/>
              <a:t>Conventional: a couple that you will often most see.</a:t>
            </a:r>
          </a:p>
          <a:p>
            <a:pPr>
              <a:buFont typeface="Wingdings" panose="05000000000000000000" pitchFamily="2" charset="2"/>
              <a:buChar char="§"/>
            </a:pPr>
            <a:r>
              <a:rPr lang="en-US" sz="3200" dirty="0"/>
              <a:t>Vitalized: a couple with the most satisfaction</a:t>
            </a:r>
          </a:p>
          <a:p>
            <a:pPr>
              <a:buFont typeface="Wingdings" panose="05000000000000000000" pitchFamily="2" charset="2"/>
              <a:buChar char="§"/>
            </a:pPr>
            <a:r>
              <a:rPr lang="en-US" sz="3200" dirty="0"/>
              <a:t>Harmonious: A couple that is moderately satisfied.</a:t>
            </a:r>
          </a:p>
          <a:p>
            <a:pPr>
              <a:buFont typeface="Wingdings" panose="05000000000000000000" pitchFamily="2" charset="2"/>
              <a:buChar char="§"/>
            </a:pPr>
            <a:r>
              <a:rPr lang="en-US" sz="3200" dirty="0"/>
              <a:t>Conflicted: a couple with the least satisfaction</a:t>
            </a:r>
          </a:p>
        </p:txBody>
      </p:sp>
      <p:sp>
        <p:nvSpPr>
          <p:cNvPr id="6" name="Slide Number Placeholder 5">
            <a:extLst>
              <a:ext uri="{FF2B5EF4-FFF2-40B4-BE49-F238E27FC236}">
                <a16:creationId xmlns:a16="http://schemas.microsoft.com/office/drawing/2014/main" id="{CDDE4B69-284E-4503-8540-AF1CD5D1D242}"/>
              </a:ext>
            </a:extLst>
          </p:cNvPr>
          <p:cNvSpPr>
            <a:spLocks noGrp="1"/>
          </p:cNvSpPr>
          <p:nvPr>
            <p:ph type="sldNum" sz="quarter" idx="12"/>
          </p:nvPr>
        </p:nvSpPr>
        <p:spPr/>
        <p:txBody>
          <a:bodyPr/>
          <a:lstStyle/>
          <a:p>
            <a:fld id="{9D4AEF59-F28E-467C-9EA3-92D1CFAD475A}" type="slidenum">
              <a:rPr lang="en-US" smtClean="0"/>
              <a:pPr/>
              <a:t>36</a:t>
            </a:fld>
            <a:endParaRPr lang="en-US" dirty="0">
              <a:latin typeface="+mn-lt"/>
            </a:endParaRPr>
          </a:p>
        </p:txBody>
      </p:sp>
      <p:sp>
        <p:nvSpPr>
          <p:cNvPr id="7" name="Footer Placeholder 4">
            <a:extLst>
              <a:ext uri="{FF2B5EF4-FFF2-40B4-BE49-F238E27FC236}">
                <a16:creationId xmlns:a16="http://schemas.microsoft.com/office/drawing/2014/main" id="{946963D7-8446-4556-B022-34B7114F2D50}"/>
              </a:ext>
            </a:extLst>
          </p:cNvPr>
          <p:cNvSpPr txBox="1">
            <a:spLocks/>
          </p:cNvSpPr>
          <p:nvPr/>
        </p:nvSpPr>
        <p:spPr>
          <a:xfrm>
            <a:off x="4503578" y="6470704"/>
            <a:ext cx="5901459" cy="274320"/>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Who are we?</a:t>
            </a:r>
          </a:p>
        </p:txBody>
      </p:sp>
    </p:spTree>
    <p:extLst>
      <p:ext uri="{BB962C8B-B14F-4D97-AF65-F5344CB8AC3E}">
        <p14:creationId xmlns:p14="http://schemas.microsoft.com/office/powerpoint/2010/main" val="2687638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03C7B-D6F4-4561-936C-1D49646D1115}"/>
              </a:ext>
            </a:extLst>
          </p:cNvPr>
          <p:cNvSpPr>
            <a:spLocks noGrp="1"/>
          </p:cNvSpPr>
          <p:nvPr>
            <p:ph type="title"/>
          </p:nvPr>
        </p:nvSpPr>
        <p:spPr/>
        <p:txBody>
          <a:bodyPr/>
          <a:lstStyle/>
          <a:p>
            <a:pPr algn="ctr"/>
            <a:r>
              <a:rPr lang="en-US" dirty="0"/>
              <a:t>Core scales</a:t>
            </a:r>
          </a:p>
        </p:txBody>
      </p:sp>
      <p:sp>
        <p:nvSpPr>
          <p:cNvPr id="3" name="Content Placeholder 2">
            <a:extLst>
              <a:ext uri="{FF2B5EF4-FFF2-40B4-BE49-F238E27FC236}">
                <a16:creationId xmlns:a16="http://schemas.microsoft.com/office/drawing/2014/main" id="{D6CC0705-2B6A-46F1-B488-4AD8964D61A9}"/>
              </a:ext>
            </a:extLst>
          </p:cNvPr>
          <p:cNvSpPr>
            <a:spLocks noGrp="1"/>
          </p:cNvSpPr>
          <p:nvPr>
            <p:ph idx="1"/>
          </p:nvPr>
        </p:nvSpPr>
        <p:spPr/>
        <p:txBody>
          <a:bodyPr/>
          <a:lstStyle/>
          <a:p>
            <a:r>
              <a:rPr lang="en-US" dirty="0"/>
              <a:t>The Prepare/Enrich Test highlighted about 9 core areas that couples need to explore.</a:t>
            </a:r>
          </a:p>
          <a:p>
            <a:r>
              <a:rPr lang="en-US" dirty="0"/>
              <a:t>Who can remember what they were?</a:t>
            </a:r>
          </a:p>
        </p:txBody>
      </p:sp>
      <p:sp>
        <p:nvSpPr>
          <p:cNvPr id="6" name="Slide Number Placeholder 5">
            <a:extLst>
              <a:ext uri="{FF2B5EF4-FFF2-40B4-BE49-F238E27FC236}">
                <a16:creationId xmlns:a16="http://schemas.microsoft.com/office/drawing/2014/main" id="{D7837ED0-A6FB-40AA-A887-4CE10AD392FD}"/>
              </a:ext>
            </a:extLst>
          </p:cNvPr>
          <p:cNvSpPr>
            <a:spLocks noGrp="1"/>
          </p:cNvSpPr>
          <p:nvPr>
            <p:ph type="sldNum" sz="quarter" idx="12"/>
          </p:nvPr>
        </p:nvSpPr>
        <p:spPr/>
        <p:txBody>
          <a:bodyPr/>
          <a:lstStyle/>
          <a:p>
            <a:fld id="{9D4AEF59-F28E-467C-9EA3-92D1CFAD475A}" type="slidenum">
              <a:rPr lang="en-US" smtClean="0"/>
              <a:pPr/>
              <a:t>37</a:t>
            </a:fld>
            <a:endParaRPr lang="en-US" dirty="0">
              <a:latin typeface="+mn-lt"/>
            </a:endParaRPr>
          </a:p>
        </p:txBody>
      </p:sp>
      <p:sp>
        <p:nvSpPr>
          <p:cNvPr id="7" name="Footer Placeholder 4">
            <a:extLst>
              <a:ext uri="{FF2B5EF4-FFF2-40B4-BE49-F238E27FC236}">
                <a16:creationId xmlns:a16="http://schemas.microsoft.com/office/drawing/2014/main" id="{1FA01997-BD81-46B6-A61B-E08F25B38C43}"/>
              </a:ext>
            </a:extLst>
          </p:cNvPr>
          <p:cNvSpPr>
            <a:spLocks noGrp="1"/>
          </p:cNvSpPr>
          <p:nvPr>
            <p:ph type="ftr" sz="quarter" idx="11"/>
          </p:nvPr>
        </p:nvSpPr>
        <p:spPr>
          <a:xfrm>
            <a:off x="8948057" y="6470704"/>
            <a:ext cx="1796334" cy="274320"/>
          </a:xfrm>
        </p:spPr>
        <p:txBody>
          <a:bodyPr/>
          <a:lstStyle/>
          <a:p>
            <a:r>
              <a:rPr lang="en-US" dirty="0">
                <a:latin typeface="+mn-lt"/>
              </a:rPr>
              <a:t>Who are we?</a:t>
            </a:r>
          </a:p>
        </p:txBody>
      </p:sp>
    </p:spTree>
    <p:extLst>
      <p:ext uri="{BB962C8B-B14F-4D97-AF65-F5344CB8AC3E}">
        <p14:creationId xmlns:p14="http://schemas.microsoft.com/office/powerpoint/2010/main" val="27051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899FA4-4EDC-460E-AD24-5529157190FD}"/>
              </a:ext>
            </a:extLst>
          </p:cNvPr>
          <p:cNvSpPr>
            <a:spLocks noGrp="1"/>
          </p:cNvSpPr>
          <p:nvPr>
            <p:ph idx="1"/>
          </p:nvPr>
        </p:nvSpPr>
        <p:spPr>
          <a:xfrm>
            <a:off x="1024128" y="1175657"/>
            <a:ext cx="9720073" cy="5133703"/>
          </a:xfrm>
        </p:spPr>
        <p:txBody>
          <a:bodyPr>
            <a:noAutofit/>
          </a:bodyPr>
          <a:lstStyle/>
          <a:p>
            <a:r>
              <a:rPr lang="en-US" sz="3200" dirty="0"/>
              <a:t>1. Communication- How well do you talk to one another?</a:t>
            </a:r>
          </a:p>
          <a:p>
            <a:r>
              <a:rPr lang="en-US" sz="3200" dirty="0"/>
              <a:t>2. Conflict Resolution- how do you handle disagreements? </a:t>
            </a:r>
          </a:p>
          <a:p>
            <a:r>
              <a:rPr lang="en-US" sz="3200" dirty="0"/>
              <a:t>3. Partner Style/Habits- Do your personalities mesh or clash? </a:t>
            </a:r>
          </a:p>
          <a:p>
            <a:r>
              <a:rPr lang="en-US" sz="3200" dirty="0"/>
              <a:t>4. Financial Management- have you reached an agreement on how you will spend your money?</a:t>
            </a:r>
          </a:p>
          <a:p>
            <a:r>
              <a:rPr lang="en-US" sz="3200" dirty="0"/>
              <a:t> 5. Leisure Activities- are there things you enjoy doing together?</a:t>
            </a:r>
          </a:p>
        </p:txBody>
      </p:sp>
      <p:sp>
        <p:nvSpPr>
          <p:cNvPr id="6" name="Slide Number Placeholder 5">
            <a:extLst>
              <a:ext uri="{FF2B5EF4-FFF2-40B4-BE49-F238E27FC236}">
                <a16:creationId xmlns:a16="http://schemas.microsoft.com/office/drawing/2014/main" id="{99914424-0BCC-47E5-9355-D9565E365960}"/>
              </a:ext>
            </a:extLst>
          </p:cNvPr>
          <p:cNvSpPr>
            <a:spLocks noGrp="1"/>
          </p:cNvSpPr>
          <p:nvPr>
            <p:ph type="sldNum" sz="quarter" idx="12"/>
          </p:nvPr>
        </p:nvSpPr>
        <p:spPr/>
        <p:txBody>
          <a:bodyPr/>
          <a:lstStyle/>
          <a:p>
            <a:fld id="{9D4AEF59-F28E-467C-9EA3-92D1CFAD475A}" type="slidenum">
              <a:rPr lang="en-US" smtClean="0"/>
              <a:pPr/>
              <a:t>38</a:t>
            </a:fld>
            <a:endParaRPr lang="en-US" dirty="0">
              <a:latin typeface="+mn-lt"/>
            </a:endParaRPr>
          </a:p>
        </p:txBody>
      </p:sp>
      <p:sp>
        <p:nvSpPr>
          <p:cNvPr id="7" name="Footer Placeholder 4">
            <a:extLst>
              <a:ext uri="{FF2B5EF4-FFF2-40B4-BE49-F238E27FC236}">
                <a16:creationId xmlns:a16="http://schemas.microsoft.com/office/drawing/2014/main" id="{8A9ACB18-92AB-4A84-B84A-5EF76EC74B9B}"/>
              </a:ext>
            </a:extLst>
          </p:cNvPr>
          <p:cNvSpPr>
            <a:spLocks noGrp="1"/>
          </p:cNvSpPr>
          <p:nvPr>
            <p:ph type="ftr" sz="quarter" idx="11"/>
          </p:nvPr>
        </p:nvSpPr>
        <p:spPr>
          <a:xfrm>
            <a:off x="8948057" y="6470704"/>
            <a:ext cx="1796334" cy="274320"/>
          </a:xfrm>
        </p:spPr>
        <p:txBody>
          <a:bodyPr/>
          <a:lstStyle/>
          <a:p>
            <a:r>
              <a:rPr lang="en-US" dirty="0">
                <a:latin typeface="+mn-lt"/>
              </a:rPr>
              <a:t>Who are we?</a:t>
            </a:r>
          </a:p>
        </p:txBody>
      </p:sp>
    </p:spTree>
    <p:extLst>
      <p:ext uri="{BB962C8B-B14F-4D97-AF65-F5344CB8AC3E}">
        <p14:creationId xmlns:p14="http://schemas.microsoft.com/office/powerpoint/2010/main" val="1052363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2706A7-B56C-4102-ADD7-3292130F2599}"/>
              </a:ext>
            </a:extLst>
          </p:cNvPr>
          <p:cNvSpPr>
            <a:spLocks noGrp="1"/>
          </p:cNvSpPr>
          <p:nvPr>
            <p:ph idx="1"/>
          </p:nvPr>
        </p:nvSpPr>
        <p:spPr>
          <a:xfrm>
            <a:off x="1024128" y="1688841"/>
            <a:ext cx="9720073" cy="4620519"/>
          </a:xfrm>
        </p:spPr>
        <p:txBody>
          <a:bodyPr>
            <a:normAutofit/>
          </a:bodyPr>
          <a:lstStyle/>
          <a:p>
            <a:r>
              <a:rPr lang="en-US" sz="3200" dirty="0"/>
              <a:t>6. Sexual Expectations- Does your partner know what expect during sexual intimacy? </a:t>
            </a:r>
          </a:p>
          <a:p>
            <a:r>
              <a:rPr lang="en-US" sz="3200" dirty="0"/>
              <a:t>7. Family and Friends- Are you able to exist in each others’ circles? </a:t>
            </a:r>
          </a:p>
          <a:p>
            <a:r>
              <a:rPr lang="en-US" sz="3200" dirty="0"/>
              <a:t>8. Relationship Roles- Who is expected to do what? </a:t>
            </a:r>
          </a:p>
          <a:p>
            <a:r>
              <a:rPr lang="en-US" sz="3200" dirty="0"/>
              <a:t>9. Spiritual Beliefs- Do you share the same beliefs? Faith?</a:t>
            </a:r>
          </a:p>
        </p:txBody>
      </p:sp>
      <p:sp>
        <p:nvSpPr>
          <p:cNvPr id="6" name="Slide Number Placeholder 5">
            <a:extLst>
              <a:ext uri="{FF2B5EF4-FFF2-40B4-BE49-F238E27FC236}">
                <a16:creationId xmlns:a16="http://schemas.microsoft.com/office/drawing/2014/main" id="{804C1893-DEEC-458B-99FC-AAA93B38B684}"/>
              </a:ext>
            </a:extLst>
          </p:cNvPr>
          <p:cNvSpPr>
            <a:spLocks noGrp="1"/>
          </p:cNvSpPr>
          <p:nvPr>
            <p:ph type="sldNum" sz="quarter" idx="12"/>
          </p:nvPr>
        </p:nvSpPr>
        <p:spPr/>
        <p:txBody>
          <a:bodyPr/>
          <a:lstStyle/>
          <a:p>
            <a:fld id="{9D4AEF59-F28E-467C-9EA3-92D1CFAD475A}" type="slidenum">
              <a:rPr lang="en-US" smtClean="0"/>
              <a:pPr/>
              <a:t>39</a:t>
            </a:fld>
            <a:endParaRPr lang="en-US" dirty="0">
              <a:latin typeface="+mn-lt"/>
            </a:endParaRPr>
          </a:p>
        </p:txBody>
      </p:sp>
      <p:sp>
        <p:nvSpPr>
          <p:cNvPr id="7" name="Footer Placeholder 4">
            <a:extLst>
              <a:ext uri="{FF2B5EF4-FFF2-40B4-BE49-F238E27FC236}">
                <a16:creationId xmlns:a16="http://schemas.microsoft.com/office/drawing/2014/main" id="{E5D190FA-A472-4EAD-A240-553E1A89C40F}"/>
              </a:ext>
            </a:extLst>
          </p:cNvPr>
          <p:cNvSpPr>
            <a:spLocks noGrp="1"/>
          </p:cNvSpPr>
          <p:nvPr>
            <p:ph type="ftr" sz="quarter" idx="11"/>
          </p:nvPr>
        </p:nvSpPr>
        <p:spPr>
          <a:xfrm>
            <a:off x="8948057" y="6470704"/>
            <a:ext cx="1796334" cy="274320"/>
          </a:xfrm>
        </p:spPr>
        <p:txBody>
          <a:bodyPr/>
          <a:lstStyle/>
          <a:p>
            <a:r>
              <a:rPr lang="en-US" dirty="0">
                <a:latin typeface="+mn-lt"/>
              </a:rPr>
              <a:t>Who are we?</a:t>
            </a:r>
          </a:p>
        </p:txBody>
      </p:sp>
    </p:spTree>
    <p:extLst>
      <p:ext uri="{BB962C8B-B14F-4D97-AF65-F5344CB8AC3E}">
        <p14:creationId xmlns:p14="http://schemas.microsoft.com/office/powerpoint/2010/main" val="24512707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5D710-58A5-46D7-940D-2749A92AE46A}"/>
              </a:ext>
            </a:extLst>
          </p:cNvPr>
          <p:cNvSpPr>
            <a:spLocks noGrp="1"/>
          </p:cNvSpPr>
          <p:nvPr>
            <p:ph type="title"/>
          </p:nvPr>
        </p:nvSpPr>
        <p:spPr/>
        <p:txBody>
          <a:bodyPr/>
          <a:lstStyle/>
          <a:p>
            <a:pPr algn="ctr"/>
            <a:r>
              <a:rPr lang="en-US" dirty="0"/>
              <a:t>Relationship wellbeing </a:t>
            </a:r>
          </a:p>
        </p:txBody>
      </p:sp>
      <p:sp>
        <p:nvSpPr>
          <p:cNvPr id="3" name="Content Placeholder 2">
            <a:extLst>
              <a:ext uri="{FF2B5EF4-FFF2-40B4-BE49-F238E27FC236}">
                <a16:creationId xmlns:a16="http://schemas.microsoft.com/office/drawing/2014/main" id="{317B5F89-9B15-4BA0-AF7A-1CA186AF5086}"/>
              </a:ext>
            </a:extLst>
          </p:cNvPr>
          <p:cNvSpPr>
            <a:spLocks noGrp="1"/>
          </p:cNvSpPr>
          <p:nvPr>
            <p:ph idx="1"/>
          </p:nvPr>
        </p:nvSpPr>
        <p:spPr/>
        <p:txBody>
          <a:bodyPr/>
          <a:lstStyle/>
          <a:p>
            <a:pPr>
              <a:buFont typeface="Wingdings" panose="05000000000000000000" pitchFamily="2" charset="2"/>
              <a:buChar char="§"/>
            </a:pPr>
            <a:r>
              <a:rPr lang="en-US" sz="4000" b="1" dirty="0"/>
              <a:t>Longevity</a:t>
            </a:r>
            <a:r>
              <a:rPr lang="en-US" sz="4000" dirty="0"/>
              <a:t>: How long you have dated?</a:t>
            </a:r>
          </a:p>
          <a:p>
            <a:pPr>
              <a:buFont typeface="Wingdings" panose="05000000000000000000" pitchFamily="2" charset="2"/>
              <a:buChar char="§"/>
            </a:pPr>
            <a:r>
              <a:rPr lang="en-US" sz="4000" b="1" dirty="0"/>
              <a:t>Stability</a:t>
            </a:r>
            <a:r>
              <a:rPr lang="en-US" sz="4000" dirty="0"/>
              <a:t>: Are you consistent, reliable, and dependable, with little turbulence or conflict,</a:t>
            </a:r>
          </a:p>
          <a:p>
            <a:pPr>
              <a:buFont typeface="Wingdings" panose="05000000000000000000" pitchFamily="2" charset="2"/>
              <a:buChar char="§"/>
            </a:pPr>
            <a:r>
              <a:rPr lang="en-US" sz="4000" b="1" dirty="0"/>
              <a:t>Similarity</a:t>
            </a:r>
            <a:r>
              <a:rPr lang="en-US" sz="4000" dirty="0"/>
              <a:t>: how much do you share in common?</a:t>
            </a:r>
          </a:p>
          <a:p>
            <a:endParaRPr lang="en-US" dirty="0"/>
          </a:p>
        </p:txBody>
      </p:sp>
      <p:sp>
        <p:nvSpPr>
          <p:cNvPr id="6" name="Slide Number Placeholder 5">
            <a:extLst>
              <a:ext uri="{FF2B5EF4-FFF2-40B4-BE49-F238E27FC236}">
                <a16:creationId xmlns:a16="http://schemas.microsoft.com/office/drawing/2014/main" id="{56AD113E-2FD2-4B1C-98BA-79B378F01931}"/>
              </a:ext>
            </a:extLst>
          </p:cNvPr>
          <p:cNvSpPr>
            <a:spLocks noGrp="1"/>
          </p:cNvSpPr>
          <p:nvPr>
            <p:ph type="sldNum" sz="quarter" idx="12"/>
          </p:nvPr>
        </p:nvSpPr>
        <p:spPr/>
        <p:txBody>
          <a:bodyPr/>
          <a:lstStyle/>
          <a:p>
            <a:fld id="{9D4AEF59-F28E-467C-9EA3-92D1CFAD475A}" type="slidenum">
              <a:rPr lang="en-US" smtClean="0"/>
              <a:pPr/>
              <a:t>40</a:t>
            </a:fld>
            <a:endParaRPr lang="en-US" dirty="0">
              <a:latin typeface="+mn-lt"/>
            </a:endParaRPr>
          </a:p>
        </p:txBody>
      </p:sp>
      <p:sp>
        <p:nvSpPr>
          <p:cNvPr id="7" name="Footer Placeholder 4">
            <a:extLst>
              <a:ext uri="{FF2B5EF4-FFF2-40B4-BE49-F238E27FC236}">
                <a16:creationId xmlns:a16="http://schemas.microsoft.com/office/drawing/2014/main" id="{B052B678-89AF-4210-9E58-3007AD95A27E}"/>
              </a:ext>
            </a:extLst>
          </p:cNvPr>
          <p:cNvSpPr>
            <a:spLocks noGrp="1"/>
          </p:cNvSpPr>
          <p:nvPr>
            <p:ph type="ftr" sz="quarter" idx="11"/>
          </p:nvPr>
        </p:nvSpPr>
        <p:spPr>
          <a:xfrm>
            <a:off x="8948057" y="6470704"/>
            <a:ext cx="1796334" cy="274320"/>
          </a:xfrm>
        </p:spPr>
        <p:txBody>
          <a:bodyPr/>
          <a:lstStyle/>
          <a:p>
            <a:r>
              <a:rPr lang="en-US" dirty="0">
                <a:latin typeface="+mn-lt"/>
              </a:rPr>
              <a:t>Who are we?</a:t>
            </a:r>
          </a:p>
        </p:txBody>
      </p:sp>
    </p:spTree>
    <p:extLst>
      <p:ext uri="{BB962C8B-B14F-4D97-AF65-F5344CB8AC3E}">
        <p14:creationId xmlns:p14="http://schemas.microsoft.com/office/powerpoint/2010/main" val="1387331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B55F9-D506-4932-8793-98DC3B4C6FA6}"/>
              </a:ext>
            </a:extLst>
          </p:cNvPr>
          <p:cNvSpPr>
            <a:spLocks noGrp="1"/>
          </p:cNvSpPr>
          <p:nvPr>
            <p:ph type="title"/>
          </p:nvPr>
        </p:nvSpPr>
        <p:spPr/>
        <p:txBody>
          <a:bodyPr/>
          <a:lstStyle/>
          <a:p>
            <a:pPr algn="ctr"/>
            <a:r>
              <a:rPr lang="en-US" dirty="0"/>
              <a:t>Week 3 Recap</a:t>
            </a:r>
          </a:p>
        </p:txBody>
      </p:sp>
      <p:sp>
        <p:nvSpPr>
          <p:cNvPr id="3" name="Content Placeholder 2">
            <a:extLst>
              <a:ext uri="{FF2B5EF4-FFF2-40B4-BE49-F238E27FC236}">
                <a16:creationId xmlns:a16="http://schemas.microsoft.com/office/drawing/2014/main" id="{6A64DC91-176C-4ABC-A58F-D9095A32DFA0}"/>
              </a:ext>
            </a:extLst>
          </p:cNvPr>
          <p:cNvSpPr>
            <a:spLocks noGrp="1"/>
          </p:cNvSpPr>
          <p:nvPr>
            <p:ph idx="1"/>
          </p:nvPr>
        </p:nvSpPr>
        <p:spPr/>
        <p:txBody>
          <a:bodyPr/>
          <a:lstStyle/>
          <a:p>
            <a:pPr>
              <a:buFont typeface="Wingdings" panose="05000000000000000000" pitchFamily="2" charset="2"/>
              <a:buChar char="§"/>
            </a:pPr>
            <a:r>
              <a:rPr lang="en-US" sz="3200" dirty="0"/>
              <a:t>There are 4 couple types</a:t>
            </a:r>
          </a:p>
          <a:p>
            <a:pPr>
              <a:buFont typeface="Wingdings" panose="05000000000000000000" pitchFamily="2" charset="2"/>
              <a:buChar char="§"/>
            </a:pPr>
            <a:r>
              <a:rPr lang="en-US" sz="3200" dirty="0"/>
              <a:t>9 Core critical areas of a relationship.</a:t>
            </a:r>
          </a:p>
          <a:p>
            <a:pPr>
              <a:buFont typeface="Wingdings" panose="05000000000000000000" pitchFamily="2" charset="2"/>
              <a:buChar char="§"/>
            </a:pPr>
            <a:r>
              <a:rPr lang="en-US" sz="3200" dirty="0"/>
              <a:t>Three factors to consider when checking relationship wellbeing.</a:t>
            </a:r>
          </a:p>
          <a:p>
            <a:pPr>
              <a:buFont typeface="Wingdings" panose="05000000000000000000" pitchFamily="2" charset="2"/>
              <a:buChar char="§"/>
            </a:pPr>
            <a:r>
              <a:rPr lang="en-US" sz="3200" dirty="0"/>
              <a:t>Knowing who you are as a couple will help you know which growth areas you need to work on. It will also, guide you to know if you are compatible or not.</a:t>
            </a:r>
          </a:p>
          <a:p>
            <a:pPr>
              <a:buFont typeface="Wingdings" panose="05000000000000000000" pitchFamily="2" charset="2"/>
              <a:buChar char="§"/>
            </a:pPr>
            <a:endParaRPr lang="en-US" sz="2400" dirty="0"/>
          </a:p>
          <a:p>
            <a:endParaRPr lang="en-US" dirty="0"/>
          </a:p>
        </p:txBody>
      </p:sp>
      <p:sp>
        <p:nvSpPr>
          <p:cNvPr id="6" name="Slide Number Placeholder 5">
            <a:extLst>
              <a:ext uri="{FF2B5EF4-FFF2-40B4-BE49-F238E27FC236}">
                <a16:creationId xmlns:a16="http://schemas.microsoft.com/office/drawing/2014/main" id="{512BB3BE-DB38-4F89-8D27-AF913977C2A3}"/>
              </a:ext>
            </a:extLst>
          </p:cNvPr>
          <p:cNvSpPr>
            <a:spLocks noGrp="1"/>
          </p:cNvSpPr>
          <p:nvPr>
            <p:ph type="sldNum" sz="quarter" idx="12"/>
          </p:nvPr>
        </p:nvSpPr>
        <p:spPr/>
        <p:txBody>
          <a:bodyPr/>
          <a:lstStyle/>
          <a:p>
            <a:fld id="{9D4AEF59-F28E-467C-9EA3-92D1CFAD475A}" type="slidenum">
              <a:rPr lang="en-US" smtClean="0"/>
              <a:pPr/>
              <a:t>41</a:t>
            </a:fld>
            <a:endParaRPr lang="en-US" dirty="0">
              <a:latin typeface="+mn-lt"/>
            </a:endParaRPr>
          </a:p>
        </p:txBody>
      </p:sp>
      <p:sp>
        <p:nvSpPr>
          <p:cNvPr id="7" name="Footer Placeholder 4">
            <a:extLst>
              <a:ext uri="{FF2B5EF4-FFF2-40B4-BE49-F238E27FC236}">
                <a16:creationId xmlns:a16="http://schemas.microsoft.com/office/drawing/2014/main" id="{70B3982A-7630-4583-9504-EA46F88D7B67}"/>
              </a:ext>
            </a:extLst>
          </p:cNvPr>
          <p:cNvSpPr>
            <a:spLocks noGrp="1"/>
          </p:cNvSpPr>
          <p:nvPr>
            <p:ph type="ftr" sz="quarter" idx="11"/>
          </p:nvPr>
        </p:nvSpPr>
        <p:spPr>
          <a:xfrm>
            <a:off x="8948057" y="6470704"/>
            <a:ext cx="1796334" cy="274320"/>
          </a:xfrm>
        </p:spPr>
        <p:txBody>
          <a:bodyPr/>
          <a:lstStyle/>
          <a:p>
            <a:r>
              <a:rPr lang="en-US" dirty="0">
                <a:latin typeface="+mn-lt"/>
              </a:rPr>
              <a:t>Who are we?</a:t>
            </a:r>
          </a:p>
        </p:txBody>
      </p:sp>
    </p:spTree>
    <p:extLst>
      <p:ext uri="{BB962C8B-B14F-4D97-AF65-F5344CB8AC3E}">
        <p14:creationId xmlns:p14="http://schemas.microsoft.com/office/powerpoint/2010/main" val="2624728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3078B4A-BBC5-4E58-AF94-78E3A0710029}"/>
              </a:ext>
            </a:extLst>
          </p:cNvPr>
          <p:cNvSpPr>
            <a:spLocks noGrp="1"/>
          </p:cNvSpPr>
          <p:nvPr>
            <p:ph type="ctrTitle"/>
          </p:nvPr>
        </p:nvSpPr>
        <p:spPr/>
        <p:txBody>
          <a:bodyPr/>
          <a:lstStyle/>
          <a:p>
            <a:r>
              <a:rPr lang="en-US" dirty="0"/>
              <a:t>EVERYTHING FAMILY</a:t>
            </a:r>
          </a:p>
        </p:txBody>
      </p:sp>
      <p:sp>
        <p:nvSpPr>
          <p:cNvPr id="8" name="Subtitle 7">
            <a:extLst>
              <a:ext uri="{FF2B5EF4-FFF2-40B4-BE49-F238E27FC236}">
                <a16:creationId xmlns:a16="http://schemas.microsoft.com/office/drawing/2014/main" id="{0042E4B5-BBA8-41D5-8791-034E2DC222AF}"/>
              </a:ext>
            </a:extLst>
          </p:cNvPr>
          <p:cNvSpPr>
            <a:spLocks noGrp="1"/>
          </p:cNvSpPr>
          <p:nvPr>
            <p:ph type="subTitle" idx="1"/>
          </p:nvPr>
        </p:nvSpPr>
        <p:spPr/>
        <p:txBody>
          <a:bodyPr/>
          <a:lstStyle/>
          <a:p>
            <a:r>
              <a:rPr lang="en-US" dirty="0"/>
              <a:t>WEEK 4</a:t>
            </a:r>
          </a:p>
        </p:txBody>
      </p:sp>
      <p:sp>
        <p:nvSpPr>
          <p:cNvPr id="6" name="Slide Number Placeholder 5">
            <a:extLst>
              <a:ext uri="{FF2B5EF4-FFF2-40B4-BE49-F238E27FC236}">
                <a16:creationId xmlns:a16="http://schemas.microsoft.com/office/drawing/2014/main" id="{08C78C21-DD05-4992-8B67-7B1EF0562830}"/>
              </a:ext>
            </a:extLst>
          </p:cNvPr>
          <p:cNvSpPr>
            <a:spLocks noGrp="1"/>
          </p:cNvSpPr>
          <p:nvPr>
            <p:ph type="sldNum" sz="quarter" idx="12"/>
          </p:nvPr>
        </p:nvSpPr>
        <p:spPr/>
        <p:txBody>
          <a:bodyPr/>
          <a:lstStyle/>
          <a:p>
            <a:fld id="{9D4AEF59-F28E-467C-9EA3-92D1CFAD475A}" type="slidenum">
              <a:rPr lang="en-US" smtClean="0"/>
              <a:pPr/>
              <a:t>42</a:t>
            </a:fld>
            <a:endParaRPr lang="en-US" dirty="0">
              <a:latin typeface="+mn-lt"/>
            </a:endParaRPr>
          </a:p>
        </p:txBody>
      </p:sp>
    </p:spTree>
    <p:extLst>
      <p:ext uri="{BB962C8B-B14F-4D97-AF65-F5344CB8AC3E}">
        <p14:creationId xmlns:p14="http://schemas.microsoft.com/office/powerpoint/2010/main" val="17623950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AA027-2613-4507-B849-2B08B43C50FE}"/>
              </a:ext>
            </a:extLst>
          </p:cNvPr>
          <p:cNvSpPr>
            <a:spLocks noGrp="1"/>
          </p:cNvSpPr>
          <p:nvPr>
            <p:ph type="title"/>
          </p:nvPr>
        </p:nvSpPr>
        <p:spPr/>
        <p:txBody>
          <a:bodyPr/>
          <a:lstStyle/>
          <a:p>
            <a:pPr algn="ctr"/>
            <a:r>
              <a:rPr lang="en-US" dirty="0"/>
              <a:t>Everything family</a:t>
            </a:r>
          </a:p>
        </p:txBody>
      </p:sp>
      <p:sp>
        <p:nvSpPr>
          <p:cNvPr id="3" name="Content Placeholder 2">
            <a:extLst>
              <a:ext uri="{FF2B5EF4-FFF2-40B4-BE49-F238E27FC236}">
                <a16:creationId xmlns:a16="http://schemas.microsoft.com/office/drawing/2014/main" id="{DED53FCF-C4B7-4A2C-82CF-6B735E7DE841}"/>
              </a:ext>
            </a:extLst>
          </p:cNvPr>
          <p:cNvSpPr>
            <a:spLocks noGrp="1"/>
          </p:cNvSpPr>
          <p:nvPr>
            <p:ph idx="1"/>
          </p:nvPr>
        </p:nvSpPr>
        <p:spPr/>
        <p:txBody>
          <a:bodyPr/>
          <a:lstStyle/>
          <a:p>
            <a:pPr>
              <a:buFont typeface="Wingdings" panose="05000000000000000000" pitchFamily="2" charset="2"/>
              <a:buChar char="§"/>
            </a:pPr>
            <a:r>
              <a:rPr lang="en-US" sz="3200" dirty="0"/>
              <a:t>Everyone comes from a family. Therefore when one gets married, they marry the family as well.</a:t>
            </a:r>
          </a:p>
          <a:p>
            <a:pPr>
              <a:buFont typeface="Wingdings" panose="05000000000000000000" pitchFamily="2" charset="2"/>
              <a:buChar char="§"/>
            </a:pPr>
            <a:r>
              <a:rPr lang="en-US" sz="3200" dirty="0"/>
              <a:t>This week, we shall explore family backgrounds and how better to relate with your family members and those of your partner. </a:t>
            </a:r>
          </a:p>
          <a:p>
            <a:endParaRPr lang="en-US" dirty="0"/>
          </a:p>
          <a:p>
            <a:endParaRPr lang="en-US" dirty="0"/>
          </a:p>
        </p:txBody>
      </p:sp>
      <p:sp>
        <p:nvSpPr>
          <p:cNvPr id="6" name="Slide Number Placeholder 5">
            <a:extLst>
              <a:ext uri="{FF2B5EF4-FFF2-40B4-BE49-F238E27FC236}">
                <a16:creationId xmlns:a16="http://schemas.microsoft.com/office/drawing/2014/main" id="{D90AA320-CBF8-4430-896D-5B8A8913FE57}"/>
              </a:ext>
            </a:extLst>
          </p:cNvPr>
          <p:cNvSpPr>
            <a:spLocks noGrp="1"/>
          </p:cNvSpPr>
          <p:nvPr>
            <p:ph type="sldNum" sz="quarter" idx="12"/>
          </p:nvPr>
        </p:nvSpPr>
        <p:spPr/>
        <p:txBody>
          <a:bodyPr/>
          <a:lstStyle/>
          <a:p>
            <a:fld id="{9D4AEF59-F28E-467C-9EA3-92D1CFAD475A}" type="slidenum">
              <a:rPr lang="en-US" smtClean="0"/>
              <a:pPr/>
              <a:t>43</a:t>
            </a:fld>
            <a:endParaRPr lang="en-US" dirty="0">
              <a:latin typeface="+mn-lt"/>
            </a:endParaRPr>
          </a:p>
        </p:txBody>
      </p:sp>
      <p:sp>
        <p:nvSpPr>
          <p:cNvPr id="5" name="Footer Placeholder 4">
            <a:extLst>
              <a:ext uri="{FF2B5EF4-FFF2-40B4-BE49-F238E27FC236}">
                <a16:creationId xmlns:a16="http://schemas.microsoft.com/office/drawing/2014/main" id="{AE62546E-D4C6-4D96-AFE3-92645DA0D08A}"/>
              </a:ext>
            </a:extLst>
          </p:cNvPr>
          <p:cNvSpPr>
            <a:spLocks noGrp="1"/>
          </p:cNvSpPr>
          <p:nvPr>
            <p:ph type="ftr" sz="quarter" idx="11"/>
          </p:nvPr>
        </p:nvSpPr>
        <p:spPr>
          <a:xfrm>
            <a:off x="4842932" y="6470704"/>
            <a:ext cx="5901459" cy="274320"/>
          </a:xfrm>
        </p:spPr>
        <p:txBody>
          <a:bodyPr/>
          <a:lstStyle/>
          <a:p>
            <a:r>
              <a:rPr lang="en-US" dirty="0">
                <a:latin typeface="+mn-lt"/>
              </a:rPr>
              <a:t>Everything family</a:t>
            </a:r>
          </a:p>
        </p:txBody>
      </p:sp>
    </p:spTree>
    <p:extLst>
      <p:ext uri="{BB962C8B-B14F-4D97-AF65-F5344CB8AC3E}">
        <p14:creationId xmlns:p14="http://schemas.microsoft.com/office/powerpoint/2010/main" val="41162657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D5CBCC-1218-422F-BC37-5E42E13DC8D0}"/>
              </a:ext>
            </a:extLst>
          </p:cNvPr>
          <p:cNvSpPr>
            <a:spLocks noGrp="1"/>
          </p:cNvSpPr>
          <p:nvPr>
            <p:ph type="title"/>
          </p:nvPr>
        </p:nvSpPr>
        <p:spPr/>
        <p:txBody>
          <a:bodyPr/>
          <a:lstStyle/>
          <a:p>
            <a:pPr algn="ctr"/>
            <a:r>
              <a:rPr lang="en-US" dirty="0"/>
              <a:t>Family background</a:t>
            </a:r>
          </a:p>
        </p:txBody>
      </p:sp>
      <p:sp>
        <p:nvSpPr>
          <p:cNvPr id="7" name="Slide Number Placeholder 6">
            <a:extLst>
              <a:ext uri="{FF2B5EF4-FFF2-40B4-BE49-F238E27FC236}">
                <a16:creationId xmlns:a16="http://schemas.microsoft.com/office/drawing/2014/main" id="{DF04DE9A-EC85-4761-86E4-EBD9BB7F3A97}"/>
              </a:ext>
            </a:extLst>
          </p:cNvPr>
          <p:cNvSpPr>
            <a:spLocks noGrp="1"/>
          </p:cNvSpPr>
          <p:nvPr>
            <p:ph type="sldNum" sz="quarter" idx="12"/>
          </p:nvPr>
        </p:nvSpPr>
        <p:spPr>
          <a:xfrm>
            <a:off x="11063493" y="6317849"/>
            <a:ext cx="545911" cy="580029"/>
          </a:xfrm>
        </p:spPr>
        <p:txBody>
          <a:bodyPr/>
          <a:lstStyle/>
          <a:p>
            <a:pPr lvl="0"/>
            <a:fld id="{F4F66505-CBE9-4DDE-B6B8-8F5BDC18C943}" type="slidenum">
              <a:rPr lang="en-US" noProof="0" smtClean="0"/>
              <a:pPr lvl="0"/>
              <a:t>44</a:t>
            </a:fld>
            <a:endParaRPr lang="en-US" noProof="0" dirty="0"/>
          </a:p>
        </p:txBody>
      </p:sp>
      <p:graphicFrame>
        <p:nvGraphicFramePr>
          <p:cNvPr id="12" name="Content Placeholder 3">
            <a:extLst>
              <a:ext uri="{FF2B5EF4-FFF2-40B4-BE49-F238E27FC236}">
                <a16:creationId xmlns:a16="http://schemas.microsoft.com/office/drawing/2014/main" id="{8CC0CE0A-BE51-4A85-BDA6-93A8F777CC5E}"/>
              </a:ext>
              <a:ext uri="{C183D7F6-B498-43B3-948B-1728B52AA6E4}">
                <adec:decorative xmlns:adec="http://schemas.microsoft.com/office/drawing/2017/decorative" val="1"/>
              </a:ext>
            </a:extLst>
          </p:cNvPr>
          <p:cNvGraphicFramePr>
            <a:graphicFrameLocks noGrp="1"/>
          </p:cNvGraphicFramePr>
          <p:nvPr>
            <p:ph sz="quarter" idx="13"/>
            <p:extLst>
              <p:ext uri="{D42A27DB-BD31-4B8C-83A1-F6EECF244321}">
                <p14:modId xmlns:p14="http://schemas.microsoft.com/office/powerpoint/2010/main" val="314047225"/>
              </p:ext>
            </p:extLst>
          </p:nvPr>
        </p:nvGraphicFramePr>
        <p:xfrm>
          <a:off x="179388" y="1757363"/>
          <a:ext cx="10510837" cy="43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a16="http://schemas.microsoft.com/office/drawing/2014/main" id="{788CBDB0-EA88-4111-8361-1E7309220A1F}"/>
              </a:ext>
            </a:extLst>
          </p:cNvPr>
          <p:cNvSpPr>
            <a:spLocks noGrp="1"/>
          </p:cNvSpPr>
          <p:nvPr>
            <p:ph type="ftr" sz="quarter" idx="11"/>
          </p:nvPr>
        </p:nvSpPr>
        <p:spPr>
          <a:xfrm>
            <a:off x="4842932" y="6470704"/>
            <a:ext cx="5901459" cy="274320"/>
          </a:xfrm>
        </p:spPr>
        <p:txBody>
          <a:bodyPr/>
          <a:lstStyle/>
          <a:p>
            <a:r>
              <a:rPr lang="en-US" dirty="0">
                <a:latin typeface="+mn-lt"/>
              </a:rPr>
              <a:t>Everything family</a:t>
            </a:r>
          </a:p>
        </p:txBody>
      </p:sp>
    </p:spTree>
    <p:extLst>
      <p:ext uri="{BB962C8B-B14F-4D97-AF65-F5344CB8AC3E}">
        <p14:creationId xmlns:p14="http://schemas.microsoft.com/office/powerpoint/2010/main" val="1510753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AB950-1F84-483A-964B-8ABBA0E57086}"/>
              </a:ext>
            </a:extLst>
          </p:cNvPr>
          <p:cNvSpPr>
            <a:spLocks noGrp="1"/>
          </p:cNvSpPr>
          <p:nvPr>
            <p:ph type="title"/>
          </p:nvPr>
        </p:nvSpPr>
        <p:spPr/>
        <p:txBody>
          <a:bodyPr/>
          <a:lstStyle/>
          <a:p>
            <a:pPr algn="ctr"/>
            <a:r>
              <a:rPr lang="en-US" dirty="0"/>
              <a:t>Other things to look out for</a:t>
            </a:r>
          </a:p>
        </p:txBody>
      </p:sp>
      <p:sp>
        <p:nvSpPr>
          <p:cNvPr id="4" name="Slide Number Placeholder 3">
            <a:extLst>
              <a:ext uri="{FF2B5EF4-FFF2-40B4-BE49-F238E27FC236}">
                <a16:creationId xmlns:a16="http://schemas.microsoft.com/office/drawing/2014/main" id="{295DBCDA-94D5-49D5-9902-0EB167E6D7C0}"/>
              </a:ext>
            </a:extLst>
          </p:cNvPr>
          <p:cNvSpPr>
            <a:spLocks noGrp="1"/>
          </p:cNvSpPr>
          <p:nvPr>
            <p:ph type="sldNum" sz="quarter" idx="12"/>
          </p:nvPr>
        </p:nvSpPr>
        <p:spPr>
          <a:xfrm>
            <a:off x="10958444" y="6243486"/>
            <a:ext cx="545911" cy="61451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6" name="Content Placeholder 5">
            <a:extLst>
              <a:ext uri="{FF2B5EF4-FFF2-40B4-BE49-F238E27FC236}">
                <a16:creationId xmlns:a16="http://schemas.microsoft.com/office/drawing/2014/main" id="{E2B3F931-E51D-4D24-9CA8-F984ABA54E5D}"/>
              </a:ext>
            </a:extLst>
          </p:cNvPr>
          <p:cNvSpPr>
            <a:spLocks noGrp="1"/>
          </p:cNvSpPr>
          <p:nvPr>
            <p:ph sz="quarter" idx="13"/>
          </p:nvPr>
        </p:nvSpPr>
        <p:spPr>
          <a:xfrm>
            <a:off x="720563" y="2083935"/>
            <a:ext cx="10510837" cy="4008956"/>
          </a:xfrm>
        </p:spPr>
        <p:txBody>
          <a:bodyPr>
            <a:normAutofit/>
          </a:bodyPr>
          <a:lstStyle/>
          <a:p>
            <a:pPr>
              <a:buFont typeface="Wingdings" panose="05000000000000000000" pitchFamily="2" charset="2"/>
              <a:buChar char="§"/>
            </a:pPr>
            <a:r>
              <a:rPr lang="en-US" sz="3200" dirty="0"/>
              <a:t>Ethnicity: Is your partners family open to their child marrying from another ethnicity?</a:t>
            </a:r>
          </a:p>
          <a:p>
            <a:pPr>
              <a:buFont typeface="Wingdings" panose="05000000000000000000" pitchFamily="2" charset="2"/>
              <a:buChar char="§"/>
            </a:pPr>
            <a:r>
              <a:rPr lang="en-US" sz="3200" dirty="0"/>
              <a:t>Social Status: does your partner’s family accept your social standing?</a:t>
            </a:r>
          </a:p>
          <a:p>
            <a:pPr>
              <a:buFont typeface="Wingdings" panose="05000000000000000000" pitchFamily="2" charset="2"/>
              <a:buChar char="§"/>
            </a:pPr>
            <a:r>
              <a:rPr lang="en-US" sz="3200" dirty="0"/>
              <a:t>Mother-in-Law issues: What are her expectations? Has she already planned your wedding? Is he a mama’s boy?</a:t>
            </a:r>
          </a:p>
          <a:p>
            <a:pPr marL="0" indent="0">
              <a:buNone/>
            </a:pPr>
            <a:endParaRPr lang="en-US" dirty="0"/>
          </a:p>
          <a:p>
            <a:pPr marL="0" indent="0">
              <a:buNone/>
            </a:pPr>
            <a:endParaRPr lang="en-US" dirty="0"/>
          </a:p>
        </p:txBody>
      </p:sp>
      <p:sp>
        <p:nvSpPr>
          <p:cNvPr id="5" name="Footer Placeholder 4">
            <a:extLst>
              <a:ext uri="{FF2B5EF4-FFF2-40B4-BE49-F238E27FC236}">
                <a16:creationId xmlns:a16="http://schemas.microsoft.com/office/drawing/2014/main" id="{C2DBB866-1301-4A11-9BCE-943CF68B0F90}"/>
              </a:ext>
            </a:extLst>
          </p:cNvPr>
          <p:cNvSpPr>
            <a:spLocks noGrp="1"/>
          </p:cNvSpPr>
          <p:nvPr>
            <p:ph type="ftr" sz="quarter" idx="11"/>
          </p:nvPr>
        </p:nvSpPr>
        <p:spPr>
          <a:xfrm>
            <a:off x="4842932" y="6470704"/>
            <a:ext cx="5901459" cy="274320"/>
          </a:xfrm>
        </p:spPr>
        <p:txBody>
          <a:bodyPr/>
          <a:lstStyle/>
          <a:p>
            <a:r>
              <a:rPr lang="en-US" dirty="0">
                <a:latin typeface="+mn-lt"/>
              </a:rPr>
              <a:t>Everything family</a:t>
            </a:r>
          </a:p>
        </p:txBody>
      </p:sp>
    </p:spTree>
    <p:extLst>
      <p:ext uri="{BB962C8B-B14F-4D97-AF65-F5344CB8AC3E}">
        <p14:creationId xmlns:p14="http://schemas.microsoft.com/office/powerpoint/2010/main" val="37846670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61F650-03DF-48D2-92F5-415D20300C99}"/>
              </a:ext>
            </a:extLst>
          </p:cNvPr>
          <p:cNvSpPr>
            <a:spLocks noGrp="1"/>
          </p:cNvSpPr>
          <p:nvPr>
            <p:ph type="sldNum" sz="quarter" idx="12"/>
          </p:nvPr>
        </p:nvSpPr>
        <p:spPr>
          <a:xfrm>
            <a:off x="10744391" y="6277971"/>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6" name="Content Placeholder 5">
            <a:extLst>
              <a:ext uri="{FF2B5EF4-FFF2-40B4-BE49-F238E27FC236}">
                <a16:creationId xmlns:a16="http://schemas.microsoft.com/office/drawing/2014/main" id="{93C16EDE-B985-4EEB-8E99-446EA7BE3724}"/>
              </a:ext>
            </a:extLst>
          </p:cNvPr>
          <p:cNvSpPr>
            <a:spLocks noGrp="1"/>
          </p:cNvSpPr>
          <p:nvPr>
            <p:ph sz="quarter" idx="13"/>
          </p:nvPr>
        </p:nvSpPr>
        <p:spPr>
          <a:xfrm>
            <a:off x="867747" y="1757363"/>
            <a:ext cx="9822478" cy="4351337"/>
          </a:xfrm>
        </p:spPr>
        <p:txBody>
          <a:bodyPr/>
          <a:lstStyle/>
          <a:p>
            <a:pPr>
              <a:buFont typeface="Wingdings" panose="05000000000000000000" pitchFamily="2" charset="2"/>
              <a:buChar char="§"/>
            </a:pPr>
            <a:r>
              <a:rPr lang="en-US" sz="3200" dirty="0"/>
              <a:t>Father-in-law issues: Does she still cling to her father? Is father overprotective? </a:t>
            </a:r>
          </a:p>
          <a:p>
            <a:pPr>
              <a:buFont typeface="Wingdings" panose="05000000000000000000" pitchFamily="2" charset="2"/>
              <a:buChar char="§"/>
            </a:pPr>
            <a:r>
              <a:rPr lang="en-US" sz="3200" dirty="0"/>
              <a:t>Supporting parents: Are you or your partner required to support parents financially? Educate siblings etc.</a:t>
            </a:r>
          </a:p>
          <a:p>
            <a:endParaRPr lang="en-US" dirty="0"/>
          </a:p>
        </p:txBody>
      </p:sp>
      <p:sp>
        <p:nvSpPr>
          <p:cNvPr id="9" name="Footer Placeholder 4">
            <a:extLst>
              <a:ext uri="{FF2B5EF4-FFF2-40B4-BE49-F238E27FC236}">
                <a16:creationId xmlns:a16="http://schemas.microsoft.com/office/drawing/2014/main" id="{B43A9FC2-0DBD-4B5C-BD1E-03F92F0DCB1F}"/>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Everything family</a:t>
            </a:r>
          </a:p>
        </p:txBody>
      </p:sp>
    </p:spTree>
    <p:extLst>
      <p:ext uri="{BB962C8B-B14F-4D97-AF65-F5344CB8AC3E}">
        <p14:creationId xmlns:p14="http://schemas.microsoft.com/office/powerpoint/2010/main" val="895188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84EE-F293-423F-9B71-365AABCC80FA}"/>
              </a:ext>
            </a:extLst>
          </p:cNvPr>
          <p:cNvSpPr>
            <a:spLocks noGrp="1"/>
          </p:cNvSpPr>
          <p:nvPr>
            <p:ph type="title"/>
          </p:nvPr>
        </p:nvSpPr>
        <p:spPr/>
        <p:txBody>
          <a:bodyPr/>
          <a:lstStyle/>
          <a:p>
            <a:pPr algn="ctr"/>
            <a:r>
              <a:rPr lang="en-US" dirty="0"/>
              <a:t>How to relate better</a:t>
            </a:r>
          </a:p>
        </p:txBody>
      </p:sp>
      <p:sp>
        <p:nvSpPr>
          <p:cNvPr id="4" name="Slide Number Placeholder 3">
            <a:extLst>
              <a:ext uri="{FF2B5EF4-FFF2-40B4-BE49-F238E27FC236}">
                <a16:creationId xmlns:a16="http://schemas.microsoft.com/office/drawing/2014/main" id="{E5B2F7EA-06B3-499E-A886-EF9F58D8035E}"/>
              </a:ext>
            </a:extLst>
          </p:cNvPr>
          <p:cNvSpPr>
            <a:spLocks noGrp="1"/>
          </p:cNvSpPr>
          <p:nvPr>
            <p:ph type="sldNum" sz="quarter" idx="12"/>
          </p:nvPr>
        </p:nvSpPr>
        <p:spPr>
          <a:xfrm>
            <a:off x="10732143" y="6277971"/>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6" name="Content Placeholder 5">
            <a:extLst>
              <a:ext uri="{FF2B5EF4-FFF2-40B4-BE49-F238E27FC236}">
                <a16:creationId xmlns:a16="http://schemas.microsoft.com/office/drawing/2014/main" id="{646EC5C0-298D-42AD-9CC6-8E8F50CF8C43}"/>
              </a:ext>
            </a:extLst>
          </p:cNvPr>
          <p:cNvSpPr>
            <a:spLocks noGrp="1"/>
          </p:cNvSpPr>
          <p:nvPr>
            <p:ph sz="quarter" idx="13"/>
          </p:nvPr>
        </p:nvSpPr>
        <p:spPr>
          <a:xfrm>
            <a:off x="767217" y="1757980"/>
            <a:ext cx="10510837" cy="4351337"/>
          </a:xfrm>
        </p:spPr>
        <p:txBody>
          <a:bodyPr/>
          <a:lstStyle/>
          <a:p>
            <a:pPr>
              <a:buFont typeface="Wingdings" panose="05000000000000000000" pitchFamily="2" charset="2"/>
              <a:buChar char="§"/>
            </a:pPr>
            <a:r>
              <a:rPr lang="en-US" sz="3200" dirty="0"/>
              <a:t>Show up to family gatherings as much as possible.</a:t>
            </a:r>
          </a:p>
          <a:p>
            <a:pPr>
              <a:buFont typeface="Wingdings" panose="05000000000000000000" pitchFamily="2" charset="2"/>
              <a:buChar char="§"/>
            </a:pPr>
            <a:r>
              <a:rPr lang="en-US" sz="3200" dirty="0"/>
              <a:t>Support where you can.</a:t>
            </a:r>
          </a:p>
          <a:p>
            <a:pPr>
              <a:buFont typeface="Wingdings" panose="05000000000000000000" pitchFamily="2" charset="2"/>
              <a:buChar char="§"/>
            </a:pPr>
            <a:r>
              <a:rPr lang="en-US" sz="3200" dirty="0"/>
              <a:t>Respect cultural differences.</a:t>
            </a:r>
          </a:p>
          <a:p>
            <a:pPr>
              <a:buFont typeface="Wingdings" panose="05000000000000000000" pitchFamily="2" charset="2"/>
              <a:buChar char="§"/>
            </a:pPr>
            <a:r>
              <a:rPr lang="en-US" sz="3200" dirty="0"/>
              <a:t>Do not fight your spouse’s battles</a:t>
            </a:r>
          </a:p>
          <a:p>
            <a:pPr>
              <a:buFont typeface="Wingdings" panose="05000000000000000000" pitchFamily="2" charset="2"/>
              <a:buChar char="§"/>
            </a:pPr>
            <a:r>
              <a:rPr lang="en-US" sz="3200" dirty="0"/>
              <a:t>Be yourself</a:t>
            </a:r>
          </a:p>
          <a:p>
            <a:pPr>
              <a:buFont typeface="Wingdings" panose="05000000000000000000" pitchFamily="2" charset="2"/>
              <a:buChar char="§"/>
            </a:pPr>
            <a:endParaRPr lang="en-US" sz="3200" dirty="0"/>
          </a:p>
          <a:p>
            <a:pPr marL="0" indent="0">
              <a:buNone/>
            </a:pPr>
            <a:endParaRPr lang="en-US" sz="3200" dirty="0"/>
          </a:p>
          <a:p>
            <a:endParaRPr lang="en-US" dirty="0"/>
          </a:p>
          <a:p>
            <a:endParaRPr lang="en-US" dirty="0"/>
          </a:p>
          <a:p>
            <a:endParaRPr lang="en-US" dirty="0"/>
          </a:p>
          <a:p>
            <a:endParaRPr lang="en-US" dirty="0"/>
          </a:p>
          <a:p>
            <a:endParaRPr lang="en-US" dirty="0"/>
          </a:p>
        </p:txBody>
      </p:sp>
      <p:sp>
        <p:nvSpPr>
          <p:cNvPr id="7" name="Footer Placeholder 4">
            <a:extLst>
              <a:ext uri="{FF2B5EF4-FFF2-40B4-BE49-F238E27FC236}">
                <a16:creationId xmlns:a16="http://schemas.microsoft.com/office/drawing/2014/main" id="{D216D86A-4AF0-4F56-9EF2-71521EF0A596}"/>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dirty="0">
                <a:latin typeface="+mn-lt"/>
              </a:rPr>
              <a:t>Everything family</a:t>
            </a:r>
          </a:p>
        </p:txBody>
      </p:sp>
    </p:spTree>
    <p:extLst>
      <p:ext uri="{BB962C8B-B14F-4D97-AF65-F5344CB8AC3E}">
        <p14:creationId xmlns:p14="http://schemas.microsoft.com/office/powerpoint/2010/main" val="34351497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AA2ED62-5AA0-45C1-AEBF-62DEF0E572BF}"/>
              </a:ext>
            </a:extLst>
          </p:cNvPr>
          <p:cNvSpPr>
            <a:spLocks noGrp="1"/>
          </p:cNvSpPr>
          <p:nvPr>
            <p:ph type="title"/>
          </p:nvPr>
        </p:nvSpPr>
        <p:spPr/>
        <p:txBody>
          <a:bodyPr/>
          <a:lstStyle/>
          <a:p>
            <a:pPr algn="ctr"/>
            <a:r>
              <a:rPr lang="en-US" dirty="0"/>
              <a:t>More tips</a:t>
            </a:r>
          </a:p>
        </p:txBody>
      </p:sp>
      <p:sp>
        <p:nvSpPr>
          <p:cNvPr id="4" name="Slide Number Placeholder 3">
            <a:extLst>
              <a:ext uri="{FF2B5EF4-FFF2-40B4-BE49-F238E27FC236}">
                <a16:creationId xmlns:a16="http://schemas.microsoft.com/office/drawing/2014/main" id="{BBAB52D5-98F9-424A-BC6A-DB645E0DA7F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pic>
        <p:nvPicPr>
          <p:cNvPr id="7" name="Online Media 6" title="Straight Talk: Dealing with the Mother-In-Law || STEVE HARVEY">
            <a:hlinkClick r:id="" action="ppaction://media"/>
            <a:extLst>
              <a:ext uri="{FF2B5EF4-FFF2-40B4-BE49-F238E27FC236}">
                <a16:creationId xmlns:a16="http://schemas.microsoft.com/office/drawing/2014/main" id="{147D7C57-58B5-4700-901E-E64CF316A2B0}"/>
              </a:ext>
            </a:extLst>
          </p:cNvPr>
          <p:cNvPicPr>
            <a:picLocks noGrp="1" noRot="1" noChangeAspect="1"/>
          </p:cNvPicPr>
          <p:nvPr>
            <p:ph sz="quarter" idx="4294967295"/>
            <a:videoFile r:link="rId1"/>
          </p:nvPr>
        </p:nvPicPr>
        <p:blipFill>
          <a:blip r:embed="rId3"/>
          <a:stretch>
            <a:fillRect/>
          </a:stretch>
        </p:blipFill>
        <p:spPr>
          <a:xfrm>
            <a:off x="1371600" y="1921447"/>
            <a:ext cx="7700963" cy="4351337"/>
          </a:xfrm>
          <a:prstGeom prst="rect">
            <a:avLst/>
          </a:prstGeom>
        </p:spPr>
      </p:pic>
      <p:sp>
        <p:nvSpPr>
          <p:cNvPr id="10" name="Footer Placeholder 4">
            <a:extLst>
              <a:ext uri="{FF2B5EF4-FFF2-40B4-BE49-F238E27FC236}">
                <a16:creationId xmlns:a16="http://schemas.microsoft.com/office/drawing/2014/main" id="{7735F961-647E-425B-9B4D-8B17082B3C85}"/>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dirty="0">
                <a:latin typeface="+mn-lt"/>
              </a:rPr>
              <a:t>Everything family</a:t>
            </a:r>
          </a:p>
        </p:txBody>
      </p:sp>
    </p:spTree>
    <p:extLst>
      <p:ext uri="{BB962C8B-B14F-4D97-AF65-F5344CB8AC3E}">
        <p14:creationId xmlns:p14="http://schemas.microsoft.com/office/powerpoint/2010/main" val="185588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E6A5B-96AF-4A1A-8099-B1980ECBE439}"/>
              </a:ext>
            </a:extLst>
          </p:cNvPr>
          <p:cNvSpPr>
            <a:spLocks noGrp="1"/>
          </p:cNvSpPr>
          <p:nvPr>
            <p:ph type="title"/>
          </p:nvPr>
        </p:nvSpPr>
        <p:spPr/>
        <p:txBody>
          <a:bodyPr/>
          <a:lstStyle/>
          <a:p>
            <a:pPr algn="ctr"/>
            <a:r>
              <a:rPr lang="en-US" dirty="0"/>
              <a:t>Homework</a:t>
            </a:r>
          </a:p>
        </p:txBody>
      </p:sp>
      <p:sp>
        <p:nvSpPr>
          <p:cNvPr id="4" name="Slide Number Placeholder 3">
            <a:extLst>
              <a:ext uri="{FF2B5EF4-FFF2-40B4-BE49-F238E27FC236}">
                <a16:creationId xmlns:a16="http://schemas.microsoft.com/office/drawing/2014/main" id="{6057DBCF-751E-4C17-97A8-4431E1CB7AC3}"/>
              </a:ext>
            </a:extLst>
          </p:cNvPr>
          <p:cNvSpPr>
            <a:spLocks noGrp="1"/>
          </p:cNvSpPr>
          <p:nvPr>
            <p:ph type="sldNum" sz="quarter" idx="12"/>
          </p:nvPr>
        </p:nvSpPr>
        <p:spPr>
          <a:xfrm>
            <a:off x="10713481" y="6277971"/>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6" name="Content Placeholder 5">
            <a:extLst>
              <a:ext uri="{FF2B5EF4-FFF2-40B4-BE49-F238E27FC236}">
                <a16:creationId xmlns:a16="http://schemas.microsoft.com/office/drawing/2014/main" id="{8C04ED8D-9266-4118-8712-FE4EE19494EE}"/>
              </a:ext>
            </a:extLst>
          </p:cNvPr>
          <p:cNvSpPr>
            <a:spLocks noGrp="1"/>
          </p:cNvSpPr>
          <p:nvPr>
            <p:ph sz="quarter" idx="13"/>
          </p:nvPr>
        </p:nvSpPr>
        <p:spPr>
          <a:xfrm>
            <a:off x="748555" y="1757980"/>
            <a:ext cx="10510837" cy="4351337"/>
          </a:xfrm>
        </p:spPr>
        <p:txBody>
          <a:bodyPr>
            <a:normAutofit/>
          </a:bodyPr>
          <a:lstStyle/>
          <a:p>
            <a:pPr>
              <a:buFont typeface="Wingdings" panose="05000000000000000000" pitchFamily="2" charset="2"/>
              <a:buChar char="§"/>
            </a:pPr>
            <a:r>
              <a:rPr lang="en-US" sz="3200" dirty="0"/>
              <a:t>Plan and visit each other’s family if you haven’t.</a:t>
            </a:r>
          </a:p>
        </p:txBody>
      </p:sp>
      <p:sp>
        <p:nvSpPr>
          <p:cNvPr id="7" name="Footer Placeholder 4">
            <a:extLst>
              <a:ext uri="{FF2B5EF4-FFF2-40B4-BE49-F238E27FC236}">
                <a16:creationId xmlns:a16="http://schemas.microsoft.com/office/drawing/2014/main" id="{7D987C6A-F840-4D26-939A-3613015BEFA6}"/>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Everything family</a:t>
            </a:r>
          </a:p>
        </p:txBody>
      </p:sp>
    </p:spTree>
    <p:extLst>
      <p:ext uri="{BB962C8B-B14F-4D97-AF65-F5344CB8AC3E}">
        <p14:creationId xmlns:p14="http://schemas.microsoft.com/office/powerpoint/2010/main" val="2246467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2538CFD-2DC8-498E-931E-7C4C1891DAE9}"/>
              </a:ext>
            </a:extLst>
          </p:cNvPr>
          <p:cNvSpPr>
            <a:spLocks noGrp="1"/>
          </p:cNvSpPr>
          <p:nvPr>
            <p:ph type="ctrTitle"/>
          </p:nvPr>
        </p:nvSpPr>
        <p:spPr/>
        <p:txBody>
          <a:bodyPr/>
          <a:lstStyle/>
          <a:p>
            <a:r>
              <a:rPr lang="en-US" dirty="0"/>
              <a:t>EXPECTATIONS</a:t>
            </a:r>
          </a:p>
        </p:txBody>
      </p:sp>
      <p:sp>
        <p:nvSpPr>
          <p:cNvPr id="8" name="Subtitle 7">
            <a:extLst>
              <a:ext uri="{FF2B5EF4-FFF2-40B4-BE49-F238E27FC236}">
                <a16:creationId xmlns:a16="http://schemas.microsoft.com/office/drawing/2014/main" id="{8BA37EB3-D1FD-4422-8E0B-7743E8074934}"/>
              </a:ext>
            </a:extLst>
          </p:cNvPr>
          <p:cNvSpPr>
            <a:spLocks noGrp="1"/>
          </p:cNvSpPr>
          <p:nvPr>
            <p:ph type="subTitle" idx="1"/>
          </p:nvPr>
        </p:nvSpPr>
        <p:spPr/>
        <p:txBody>
          <a:bodyPr/>
          <a:lstStyle/>
          <a:p>
            <a:r>
              <a:rPr lang="en-US" dirty="0"/>
              <a:t>WEEK 5</a:t>
            </a:r>
          </a:p>
        </p:txBody>
      </p:sp>
      <p:sp>
        <p:nvSpPr>
          <p:cNvPr id="5" name="Date Placeholder 4">
            <a:extLst>
              <a:ext uri="{FF2B5EF4-FFF2-40B4-BE49-F238E27FC236}">
                <a16:creationId xmlns:a16="http://schemas.microsoft.com/office/drawing/2014/main" id="{882AC994-A973-4C75-B327-6959E49AE72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a:ln>
                  <a:noFill/>
                </a:ln>
                <a:solidFill>
                  <a:prstClr val="black">
                    <a:lumMod val="85000"/>
                    <a:lumOff val="15000"/>
                  </a:prstClr>
                </a:solidFill>
                <a:effectLst/>
                <a:uLnTx/>
                <a:uFillTx/>
                <a:latin typeface="Bembo"/>
                <a:ea typeface="+mn-ea"/>
                <a:cs typeface="+mn-cs"/>
              </a:rPr>
              <a:t>20XX</a:t>
            </a:r>
            <a:endPar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endParaRPr>
          </a:p>
        </p:txBody>
      </p:sp>
      <p:sp>
        <p:nvSpPr>
          <p:cNvPr id="4" name="Slide Number Placeholder 3">
            <a:extLst>
              <a:ext uri="{FF2B5EF4-FFF2-40B4-BE49-F238E27FC236}">
                <a16:creationId xmlns:a16="http://schemas.microsoft.com/office/drawing/2014/main" id="{C58D0AAF-2695-4DF4-BD3C-052450FC50C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b="0" i="0" u="none" strike="noStrike" kern="1200" cap="none" spc="0" normalizeH="0" baseline="0" noProof="0" smtClean="0">
                <a:ln>
                  <a:noFill/>
                </a:ln>
                <a:solidFill>
                  <a:prstClr val="black">
                    <a:lumMod val="85000"/>
                    <a:lumOff val="15000"/>
                  </a:prst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en-US" b="0" i="0" u="none" strike="noStrike" kern="1200" cap="none" spc="0" normalizeH="0" baseline="0" noProof="0" dirty="0">
              <a:ln>
                <a:noFill/>
              </a:ln>
              <a:solidFill>
                <a:prstClr val="black">
                  <a:lumMod val="85000"/>
                  <a:lumOff val="15000"/>
                </a:prstClr>
              </a:solidFill>
              <a:effectLst/>
              <a:uLnTx/>
              <a:uFillTx/>
              <a:latin typeface="+mn-lt"/>
              <a:ea typeface="+mn-ea"/>
              <a:cs typeface="+mn-cs"/>
            </a:endParaRPr>
          </a:p>
        </p:txBody>
      </p:sp>
    </p:spTree>
    <p:extLst>
      <p:ext uri="{BB962C8B-B14F-4D97-AF65-F5344CB8AC3E}">
        <p14:creationId xmlns:p14="http://schemas.microsoft.com/office/powerpoint/2010/main" val="11449974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960F1-91AC-47E7-8DBF-31D9AE0DC0AB}"/>
              </a:ext>
            </a:extLst>
          </p:cNvPr>
          <p:cNvSpPr>
            <a:spLocks noGrp="1"/>
          </p:cNvSpPr>
          <p:nvPr>
            <p:ph type="title"/>
          </p:nvPr>
        </p:nvSpPr>
        <p:spPr/>
        <p:txBody>
          <a:bodyPr/>
          <a:lstStyle/>
          <a:p>
            <a:pPr algn="ctr"/>
            <a:r>
              <a:rPr lang="en-US" dirty="0"/>
              <a:t>Expectations</a:t>
            </a:r>
          </a:p>
        </p:txBody>
      </p:sp>
      <p:sp>
        <p:nvSpPr>
          <p:cNvPr id="3" name="Content Placeholder 2">
            <a:extLst>
              <a:ext uri="{FF2B5EF4-FFF2-40B4-BE49-F238E27FC236}">
                <a16:creationId xmlns:a16="http://schemas.microsoft.com/office/drawing/2014/main" id="{9D3B6F2F-2246-417B-9F58-DDE50302D852}"/>
              </a:ext>
            </a:extLst>
          </p:cNvPr>
          <p:cNvSpPr>
            <a:spLocks noGrp="1"/>
          </p:cNvSpPr>
          <p:nvPr>
            <p:ph idx="1"/>
          </p:nvPr>
        </p:nvSpPr>
        <p:spPr/>
        <p:txBody>
          <a:bodyPr/>
          <a:lstStyle/>
          <a:p>
            <a:pPr marL="0" indent="0">
              <a:buNone/>
            </a:pPr>
            <a:r>
              <a:rPr lang="en-US" dirty="0"/>
              <a:t>Each person has expectations. </a:t>
            </a:r>
          </a:p>
          <a:p>
            <a:pPr marL="0" indent="0">
              <a:buNone/>
            </a:pPr>
            <a:r>
              <a:rPr lang="en-US" dirty="0"/>
              <a:t>Have you told your partner your expectations?</a:t>
            </a:r>
          </a:p>
          <a:p>
            <a:pPr marL="0" indent="0">
              <a:buNone/>
            </a:pPr>
            <a:r>
              <a:rPr lang="en-US" dirty="0"/>
              <a:t>In this session, we look at expectations at some common expectations.</a:t>
            </a:r>
          </a:p>
          <a:p>
            <a:endParaRPr lang="en-US" dirty="0"/>
          </a:p>
        </p:txBody>
      </p:sp>
      <p:sp>
        <p:nvSpPr>
          <p:cNvPr id="6" name="Slide Number Placeholder 5">
            <a:extLst>
              <a:ext uri="{FF2B5EF4-FFF2-40B4-BE49-F238E27FC236}">
                <a16:creationId xmlns:a16="http://schemas.microsoft.com/office/drawing/2014/main" id="{BAE4CE66-50F0-480C-9342-42F474D3D580}"/>
              </a:ext>
            </a:extLst>
          </p:cNvPr>
          <p:cNvSpPr>
            <a:spLocks noGrp="1"/>
          </p:cNvSpPr>
          <p:nvPr>
            <p:ph type="sldNum" sz="quarter" idx="12"/>
          </p:nvPr>
        </p:nvSpPr>
        <p:spPr/>
        <p:txBody>
          <a:bodyPr/>
          <a:lstStyle/>
          <a:p>
            <a:fld id="{9D4AEF59-F28E-467C-9EA3-92D1CFAD475A}" type="slidenum">
              <a:rPr lang="en-US" smtClean="0"/>
              <a:pPr/>
              <a:t>51</a:t>
            </a:fld>
            <a:endParaRPr lang="en-US" dirty="0">
              <a:latin typeface="+mn-lt"/>
            </a:endParaRPr>
          </a:p>
        </p:txBody>
      </p:sp>
      <p:sp>
        <p:nvSpPr>
          <p:cNvPr id="7" name="Footer Placeholder 4">
            <a:extLst>
              <a:ext uri="{FF2B5EF4-FFF2-40B4-BE49-F238E27FC236}">
                <a16:creationId xmlns:a16="http://schemas.microsoft.com/office/drawing/2014/main" id="{0235023C-BF0A-42B1-B4B1-A39B5F018069}"/>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Expectations</a:t>
            </a:r>
          </a:p>
        </p:txBody>
      </p:sp>
    </p:spTree>
    <p:extLst>
      <p:ext uri="{BB962C8B-B14F-4D97-AF65-F5344CB8AC3E}">
        <p14:creationId xmlns:p14="http://schemas.microsoft.com/office/powerpoint/2010/main" val="38545500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318E244-9C1F-4D89-AA95-50B18247427D}"/>
              </a:ext>
            </a:extLst>
          </p:cNvPr>
          <p:cNvSpPr>
            <a:spLocks noGrp="1"/>
          </p:cNvSpPr>
          <p:nvPr>
            <p:ph type="title"/>
          </p:nvPr>
        </p:nvSpPr>
        <p:spPr/>
        <p:txBody>
          <a:bodyPr>
            <a:normAutofit fontScale="90000"/>
          </a:bodyPr>
          <a:lstStyle/>
          <a:p>
            <a:r>
              <a:rPr lang="en-US" dirty="0"/>
              <a:t>Roles and responsibilities</a:t>
            </a:r>
          </a:p>
        </p:txBody>
      </p:sp>
      <p:sp>
        <p:nvSpPr>
          <p:cNvPr id="24" name="Text Placeholder 23">
            <a:extLst>
              <a:ext uri="{FF2B5EF4-FFF2-40B4-BE49-F238E27FC236}">
                <a16:creationId xmlns:a16="http://schemas.microsoft.com/office/drawing/2014/main" id="{DC96F194-BA70-480D-8879-E6CC662453C1}"/>
              </a:ext>
            </a:extLst>
          </p:cNvPr>
          <p:cNvSpPr>
            <a:spLocks noGrp="1"/>
          </p:cNvSpPr>
          <p:nvPr>
            <p:ph type="body" sz="quarter" idx="13"/>
          </p:nvPr>
        </p:nvSpPr>
        <p:spPr/>
        <p:txBody>
          <a:bodyPr>
            <a:normAutofit/>
          </a:bodyPr>
          <a:lstStyle/>
          <a:p>
            <a:r>
              <a:rPr lang="en-US" b="1" dirty="0"/>
              <a:t>1. Chores</a:t>
            </a:r>
          </a:p>
        </p:txBody>
      </p:sp>
      <p:sp>
        <p:nvSpPr>
          <p:cNvPr id="26" name="Text Placeholder 25">
            <a:extLst>
              <a:ext uri="{FF2B5EF4-FFF2-40B4-BE49-F238E27FC236}">
                <a16:creationId xmlns:a16="http://schemas.microsoft.com/office/drawing/2014/main" id="{057C2266-9D05-4B04-9B28-84927A9390BB}"/>
              </a:ext>
            </a:extLst>
          </p:cNvPr>
          <p:cNvSpPr>
            <a:spLocks noGrp="1"/>
          </p:cNvSpPr>
          <p:nvPr>
            <p:ph type="body" sz="quarter" idx="15"/>
          </p:nvPr>
        </p:nvSpPr>
        <p:spPr>
          <a:xfrm>
            <a:off x="700622" y="2293456"/>
            <a:ext cx="4735966" cy="3748087"/>
          </a:xfrm>
        </p:spPr>
        <p:txBody>
          <a:bodyPr/>
          <a:lstStyle/>
          <a:p>
            <a:pPr marL="0" indent="0">
              <a:buNone/>
            </a:pPr>
            <a:r>
              <a:rPr lang="en-US" dirty="0"/>
              <a:t>. </a:t>
            </a:r>
          </a:p>
        </p:txBody>
      </p:sp>
      <p:sp>
        <p:nvSpPr>
          <p:cNvPr id="25" name="Text Placeholder 24">
            <a:extLst>
              <a:ext uri="{FF2B5EF4-FFF2-40B4-BE49-F238E27FC236}">
                <a16:creationId xmlns:a16="http://schemas.microsoft.com/office/drawing/2014/main" id="{B6ACE9B2-C72A-4927-B642-0BCA5E92981C}"/>
              </a:ext>
            </a:extLst>
          </p:cNvPr>
          <p:cNvSpPr>
            <a:spLocks noGrp="1"/>
          </p:cNvSpPr>
          <p:nvPr>
            <p:ph type="body" sz="quarter" idx="14"/>
          </p:nvPr>
        </p:nvSpPr>
        <p:spPr/>
        <p:txBody>
          <a:bodyPr>
            <a:normAutofit/>
          </a:bodyPr>
          <a:lstStyle/>
          <a:p>
            <a:r>
              <a:rPr lang="en-US" dirty="0"/>
              <a:t>Who does what?</a:t>
            </a:r>
          </a:p>
        </p:txBody>
      </p:sp>
      <p:sp>
        <p:nvSpPr>
          <p:cNvPr id="27" name="Text Placeholder 26">
            <a:extLst>
              <a:ext uri="{FF2B5EF4-FFF2-40B4-BE49-F238E27FC236}">
                <a16:creationId xmlns:a16="http://schemas.microsoft.com/office/drawing/2014/main" id="{35EC3A9C-30C6-4F0D-A02E-659E80119A39}"/>
              </a:ext>
            </a:extLst>
          </p:cNvPr>
          <p:cNvSpPr>
            <a:spLocks noGrp="1"/>
          </p:cNvSpPr>
          <p:nvPr>
            <p:ph type="body" sz="quarter" idx="16"/>
          </p:nvPr>
        </p:nvSpPr>
        <p:spPr/>
        <p:txBody>
          <a:bodyPr/>
          <a:lstStyle/>
          <a:p>
            <a:r>
              <a:rPr lang="en-US" dirty="0"/>
              <a:t>Cook</a:t>
            </a:r>
          </a:p>
          <a:p>
            <a:r>
              <a:rPr lang="en-US" dirty="0"/>
              <a:t>Take garbage out</a:t>
            </a:r>
          </a:p>
          <a:p>
            <a:r>
              <a:rPr lang="en-US" dirty="0"/>
              <a:t>Wash dishes</a:t>
            </a:r>
          </a:p>
          <a:p>
            <a:r>
              <a:rPr lang="en-US" dirty="0"/>
              <a:t>Mow the grass etc.</a:t>
            </a:r>
          </a:p>
          <a:p>
            <a:endParaRPr lang="en-US" dirty="0"/>
          </a:p>
        </p:txBody>
      </p:sp>
      <p:pic>
        <p:nvPicPr>
          <p:cNvPr id="3" name="Picture 2">
            <a:extLst>
              <a:ext uri="{FF2B5EF4-FFF2-40B4-BE49-F238E27FC236}">
                <a16:creationId xmlns:a16="http://schemas.microsoft.com/office/drawing/2014/main" id="{3C5016BD-04F8-4D1B-B336-9DF2C9DE2CAA}"/>
              </a:ext>
            </a:extLst>
          </p:cNvPr>
          <p:cNvPicPr>
            <a:picLocks noChangeAspect="1"/>
          </p:cNvPicPr>
          <p:nvPr/>
        </p:nvPicPr>
        <p:blipFill>
          <a:blip r:embed="rId3"/>
          <a:stretch>
            <a:fillRect/>
          </a:stretch>
        </p:blipFill>
        <p:spPr>
          <a:xfrm>
            <a:off x="7242396" y="4016577"/>
            <a:ext cx="4279557" cy="2781882"/>
          </a:xfrm>
          <a:prstGeom prst="rect">
            <a:avLst/>
          </a:prstGeom>
        </p:spPr>
      </p:pic>
      <p:pic>
        <p:nvPicPr>
          <p:cNvPr id="5" name="Picture 4">
            <a:extLst>
              <a:ext uri="{FF2B5EF4-FFF2-40B4-BE49-F238E27FC236}">
                <a16:creationId xmlns:a16="http://schemas.microsoft.com/office/drawing/2014/main" id="{7AA3B493-0C81-4DF7-9699-0B5442755C4B}"/>
              </a:ext>
            </a:extLst>
          </p:cNvPr>
          <p:cNvPicPr>
            <a:picLocks noChangeAspect="1"/>
          </p:cNvPicPr>
          <p:nvPr/>
        </p:nvPicPr>
        <p:blipFill>
          <a:blip r:embed="rId4"/>
          <a:stretch>
            <a:fillRect/>
          </a:stretch>
        </p:blipFill>
        <p:spPr>
          <a:xfrm>
            <a:off x="1254726" y="2085774"/>
            <a:ext cx="3056199" cy="3171708"/>
          </a:xfrm>
          <a:prstGeom prst="rect">
            <a:avLst/>
          </a:prstGeom>
        </p:spPr>
      </p:pic>
      <p:sp>
        <p:nvSpPr>
          <p:cNvPr id="10" name="Footer Placeholder 4">
            <a:extLst>
              <a:ext uri="{FF2B5EF4-FFF2-40B4-BE49-F238E27FC236}">
                <a16:creationId xmlns:a16="http://schemas.microsoft.com/office/drawing/2014/main" id="{D71CB556-3EBF-4134-A2FE-B11189C73E8F}"/>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Expectations</a:t>
            </a:r>
          </a:p>
        </p:txBody>
      </p:sp>
    </p:spTree>
    <p:extLst>
      <p:ext uri="{BB962C8B-B14F-4D97-AF65-F5344CB8AC3E}">
        <p14:creationId xmlns:p14="http://schemas.microsoft.com/office/powerpoint/2010/main" val="819289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FB169FC5-742F-4F9D-A7B4-D7C2AC99F4A2}"/>
              </a:ext>
            </a:extLst>
          </p:cNvPr>
          <p:cNvSpPr>
            <a:spLocks noGrp="1"/>
          </p:cNvSpPr>
          <p:nvPr>
            <p:ph idx="1"/>
          </p:nvPr>
        </p:nvSpPr>
        <p:spPr>
          <a:xfrm>
            <a:off x="1024128" y="1772816"/>
            <a:ext cx="9720073" cy="4536544"/>
          </a:xfrm>
        </p:spPr>
        <p:txBody>
          <a:bodyPr/>
          <a:lstStyle/>
          <a:p>
            <a:r>
              <a:rPr lang="en-US" sz="3200" b="1" dirty="0"/>
              <a:t>2. Having and raising Children</a:t>
            </a:r>
          </a:p>
          <a:p>
            <a:pPr>
              <a:buFont typeface="Wingdings" panose="05000000000000000000" pitchFamily="2" charset="2"/>
              <a:buChar char="§"/>
            </a:pPr>
            <a:r>
              <a:rPr lang="en-US" sz="3200" dirty="0"/>
              <a:t>Are you having kids?</a:t>
            </a:r>
          </a:p>
          <a:p>
            <a:pPr>
              <a:buFont typeface="Wingdings" panose="05000000000000000000" pitchFamily="2" charset="2"/>
              <a:buChar char="§"/>
            </a:pPr>
            <a:r>
              <a:rPr lang="en-US" sz="3200" dirty="0"/>
              <a:t>What if we can’t have kids?</a:t>
            </a:r>
          </a:p>
          <a:p>
            <a:pPr>
              <a:buFont typeface="Wingdings" panose="05000000000000000000" pitchFamily="2" charset="2"/>
              <a:buChar char="§"/>
            </a:pPr>
            <a:r>
              <a:rPr lang="en-US" sz="3200" dirty="0"/>
              <a:t>When should we start having children?</a:t>
            </a:r>
          </a:p>
          <a:p>
            <a:pPr>
              <a:buFont typeface="Wingdings" panose="05000000000000000000" pitchFamily="2" charset="2"/>
              <a:buChar char="§"/>
            </a:pPr>
            <a:r>
              <a:rPr lang="en-US" sz="3200" dirty="0"/>
              <a:t>How many kids?</a:t>
            </a:r>
          </a:p>
          <a:p>
            <a:pPr>
              <a:buFont typeface="Wingdings" panose="05000000000000000000" pitchFamily="2" charset="2"/>
              <a:buChar char="§"/>
            </a:pPr>
            <a:r>
              <a:rPr lang="en-US" sz="3200" dirty="0"/>
              <a:t>How will they be disciplined?</a:t>
            </a:r>
          </a:p>
          <a:p>
            <a:endParaRPr lang="en-US" dirty="0"/>
          </a:p>
          <a:p>
            <a:endParaRPr lang="en-US" dirty="0"/>
          </a:p>
        </p:txBody>
      </p:sp>
      <p:sp>
        <p:nvSpPr>
          <p:cNvPr id="8" name="Slide Number Placeholder 7">
            <a:extLst>
              <a:ext uri="{FF2B5EF4-FFF2-40B4-BE49-F238E27FC236}">
                <a16:creationId xmlns:a16="http://schemas.microsoft.com/office/drawing/2014/main" id="{A973C288-F5B5-4FD0-80A6-D40A1F906EF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5" name="Footer Placeholder 4">
            <a:extLst>
              <a:ext uri="{FF2B5EF4-FFF2-40B4-BE49-F238E27FC236}">
                <a16:creationId xmlns:a16="http://schemas.microsoft.com/office/drawing/2014/main" id="{CF2352C3-84A9-43F7-8727-9A67EA9ACFD3}"/>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Expectations</a:t>
            </a:r>
          </a:p>
        </p:txBody>
      </p:sp>
    </p:spTree>
    <p:extLst>
      <p:ext uri="{BB962C8B-B14F-4D97-AF65-F5344CB8AC3E}">
        <p14:creationId xmlns:p14="http://schemas.microsoft.com/office/powerpoint/2010/main" val="32853818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B828FB-5E0A-4B92-810C-15480DC9AD17}"/>
              </a:ext>
            </a:extLst>
          </p:cNvPr>
          <p:cNvSpPr>
            <a:spLocks noGrp="1"/>
          </p:cNvSpPr>
          <p:nvPr>
            <p:ph idx="1"/>
          </p:nvPr>
        </p:nvSpPr>
        <p:spPr/>
        <p:txBody>
          <a:bodyPr>
            <a:normAutofit/>
          </a:bodyPr>
          <a:lstStyle/>
          <a:p>
            <a:pPr algn="ctr"/>
            <a:r>
              <a:rPr lang="en-US" sz="3200" dirty="0">
                <a:solidFill>
                  <a:schemeClr val="accent2"/>
                </a:solidFill>
              </a:rPr>
              <a:t>Homework: </a:t>
            </a:r>
          </a:p>
          <a:p>
            <a:pPr algn="ctr"/>
            <a:r>
              <a:rPr lang="en-US" sz="3200" dirty="0"/>
              <a:t>Have a date this week to discuss your expectations.</a:t>
            </a:r>
          </a:p>
        </p:txBody>
      </p:sp>
      <p:sp>
        <p:nvSpPr>
          <p:cNvPr id="6" name="Slide Number Placeholder 5">
            <a:extLst>
              <a:ext uri="{FF2B5EF4-FFF2-40B4-BE49-F238E27FC236}">
                <a16:creationId xmlns:a16="http://schemas.microsoft.com/office/drawing/2014/main" id="{B5D84810-DDD9-4DC1-865E-19C6DE8EC173}"/>
              </a:ext>
            </a:extLst>
          </p:cNvPr>
          <p:cNvSpPr>
            <a:spLocks noGrp="1"/>
          </p:cNvSpPr>
          <p:nvPr>
            <p:ph type="sldNum" sz="quarter" idx="12"/>
          </p:nvPr>
        </p:nvSpPr>
        <p:spPr/>
        <p:txBody>
          <a:bodyPr/>
          <a:lstStyle/>
          <a:p>
            <a:fld id="{9D4AEF59-F28E-467C-9EA3-92D1CFAD475A}" type="slidenum">
              <a:rPr lang="en-US" smtClean="0"/>
              <a:pPr/>
              <a:t>54</a:t>
            </a:fld>
            <a:endParaRPr lang="en-US" dirty="0">
              <a:latin typeface="+mn-lt"/>
            </a:endParaRPr>
          </a:p>
        </p:txBody>
      </p:sp>
      <p:sp>
        <p:nvSpPr>
          <p:cNvPr id="7" name="Footer Placeholder 4">
            <a:extLst>
              <a:ext uri="{FF2B5EF4-FFF2-40B4-BE49-F238E27FC236}">
                <a16:creationId xmlns:a16="http://schemas.microsoft.com/office/drawing/2014/main" id="{9E94AC8E-EF96-438A-9534-FB553923D030}"/>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Expectations</a:t>
            </a:r>
          </a:p>
        </p:txBody>
      </p:sp>
    </p:spTree>
    <p:extLst>
      <p:ext uri="{BB962C8B-B14F-4D97-AF65-F5344CB8AC3E}">
        <p14:creationId xmlns:p14="http://schemas.microsoft.com/office/powerpoint/2010/main" val="11634193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346E693-CBBA-441C-886C-1FD744CA7CAE}"/>
              </a:ext>
            </a:extLst>
          </p:cNvPr>
          <p:cNvSpPr>
            <a:spLocks noGrp="1"/>
          </p:cNvSpPr>
          <p:nvPr>
            <p:ph type="ctrTitle"/>
          </p:nvPr>
        </p:nvSpPr>
        <p:spPr/>
        <p:txBody>
          <a:bodyPr/>
          <a:lstStyle/>
          <a:p>
            <a:r>
              <a:rPr lang="en-US" dirty="0"/>
              <a:t>HEALTHY COMMUNICATION</a:t>
            </a:r>
          </a:p>
        </p:txBody>
      </p:sp>
      <p:sp>
        <p:nvSpPr>
          <p:cNvPr id="13" name="Subtitle 12">
            <a:extLst>
              <a:ext uri="{FF2B5EF4-FFF2-40B4-BE49-F238E27FC236}">
                <a16:creationId xmlns:a16="http://schemas.microsoft.com/office/drawing/2014/main" id="{F140EF28-B3DF-461F-ABA9-3693BAE54A7C}"/>
              </a:ext>
            </a:extLst>
          </p:cNvPr>
          <p:cNvSpPr>
            <a:spLocks noGrp="1"/>
          </p:cNvSpPr>
          <p:nvPr>
            <p:ph type="subTitle" idx="1"/>
          </p:nvPr>
        </p:nvSpPr>
        <p:spPr/>
        <p:txBody>
          <a:bodyPr/>
          <a:lstStyle/>
          <a:p>
            <a:r>
              <a:rPr lang="en-US" dirty="0"/>
              <a:t>WEEK 6</a:t>
            </a:r>
          </a:p>
        </p:txBody>
      </p:sp>
      <p:sp>
        <p:nvSpPr>
          <p:cNvPr id="10" name="Slide Number Placeholder 9">
            <a:extLst>
              <a:ext uri="{FF2B5EF4-FFF2-40B4-BE49-F238E27FC236}">
                <a16:creationId xmlns:a16="http://schemas.microsoft.com/office/drawing/2014/main" id="{CE5BD5F8-986A-44FD-9B69-E97BDECF45A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Tree>
    <p:extLst>
      <p:ext uri="{BB962C8B-B14F-4D97-AF65-F5344CB8AC3E}">
        <p14:creationId xmlns:p14="http://schemas.microsoft.com/office/powerpoint/2010/main" val="4324212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C9CCA4A-AEBE-40B9-96F7-4C62C5137402}"/>
              </a:ext>
            </a:extLst>
          </p:cNvPr>
          <p:cNvSpPr>
            <a:spLocks noGrp="1"/>
          </p:cNvSpPr>
          <p:nvPr>
            <p:ph type="title"/>
          </p:nvPr>
        </p:nvSpPr>
        <p:spPr/>
        <p:txBody>
          <a:bodyPr/>
          <a:lstStyle/>
          <a:p>
            <a:pPr algn="ctr"/>
            <a:r>
              <a:rPr lang="en-US" dirty="0"/>
              <a:t>Why strife for a healthy communication?</a:t>
            </a:r>
          </a:p>
        </p:txBody>
      </p:sp>
      <p:sp>
        <p:nvSpPr>
          <p:cNvPr id="3" name="Content Placeholder 2">
            <a:extLst>
              <a:ext uri="{FF2B5EF4-FFF2-40B4-BE49-F238E27FC236}">
                <a16:creationId xmlns:a16="http://schemas.microsoft.com/office/drawing/2014/main" id="{7AF35918-E426-4060-BAED-31780108195F}"/>
              </a:ext>
            </a:extLst>
          </p:cNvPr>
          <p:cNvSpPr>
            <a:spLocks noGrp="1"/>
          </p:cNvSpPr>
          <p:nvPr>
            <p:ph idx="1"/>
          </p:nvPr>
        </p:nvSpPr>
        <p:spPr/>
        <p:txBody>
          <a:bodyPr/>
          <a:lstStyle/>
          <a:p>
            <a:pPr>
              <a:buFont typeface="Wingdings" panose="05000000000000000000" pitchFamily="2" charset="2"/>
              <a:buChar char="§"/>
            </a:pPr>
            <a:r>
              <a:rPr lang="en-US" sz="3200" dirty="0"/>
              <a:t>Communication is the lifeblood of marriage. </a:t>
            </a:r>
          </a:p>
          <a:p>
            <a:pPr>
              <a:buFont typeface="Wingdings" panose="05000000000000000000" pitchFamily="2" charset="2"/>
              <a:buChar char="§"/>
            </a:pPr>
            <a:r>
              <a:rPr lang="en-US" sz="3200" dirty="0"/>
              <a:t>Almost all couples (97 percent) who rate their communication with their partner as excellent are happily married, compared to only 56 percent who rate their communication as poor. </a:t>
            </a:r>
          </a:p>
          <a:p>
            <a:pPr>
              <a:buFont typeface="Wingdings" panose="05000000000000000000" pitchFamily="2" charset="2"/>
              <a:buChar char="§"/>
            </a:pPr>
            <a:r>
              <a:rPr lang="en-US" sz="3200" dirty="0"/>
              <a:t>Lack of communication is one of the leading causes of divorce.</a:t>
            </a:r>
          </a:p>
          <a:p>
            <a:endParaRPr lang="en-US" dirty="0"/>
          </a:p>
        </p:txBody>
      </p:sp>
      <p:sp>
        <p:nvSpPr>
          <p:cNvPr id="6" name="Slide Number Placeholder 5">
            <a:extLst>
              <a:ext uri="{FF2B5EF4-FFF2-40B4-BE49-F238E27FC236}">
                <a16:creationId xmlns:a16="http://schemas.microsoft.com/office/drawing/2014/main" id="{AA898882-CDA8-4CC3-BD66-4D23E49EEC1F}"/>
              </a:ext>
            </a:extLst>
          </p:cNvPr>
          <p:cNvSpPr>
            <a:spLocks noGrp="1"/>
          </p:cNvSpPr>
          <p:nvPr>
            <p:ph type="sldNum" sz="quarter" idx="12"/>
          </p:nvPr>
        </p:nvSpPr>
        <p:spPr/>
        <p:txBody>
          <a:bodyPr/>
          <a:lstStyle/>
          <a:p>
            <a:fld id="{9D4AEF59-F28E-467C-9EA3-92D1CFAD475A}" type="slidenum">
              <a:rPr lang="en-US" smtClean="0"/>
              <a:pPr/>
              <a:t>56</a:t>
            </a:fld>
            <a:endParaRPr lang="en-US" dirty="0">
              <a:latin typeface="+mn-lt"/>
            </a:endParaRPr>
          </a:p>
        </p:txBody>
      </p:sp>
      <p:sp>
        <p:nvSpPr>
          <p:cNvPr id="9" name="Footer Placeholder 4">
            <a:extLst>
              <a:ext uri="{FF2B5EF4-FFF2-40B4-BE49-F238E27FC236}">
                <a16:creationId xmlns:a16="http://schemas.microsoft.com/office/drawing/2014/main" id="{01B7EEFC-54E6-48D9-A55F-EA0998A60CD6}"/>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Healthy communication</a:t>
            </a:r>
          </a:p>
        </p:txBody>
      </p:sp>
    </p:spTree>
    <p:extLst>
      <p:ext uri="{BB962C8B-B14F-4D97-AF65-F5344CB8AC3E}">
        <p14:creationId xmlns:p14="http://schemas.microsoft.com/office/powerpoint/2010/main" val="34293008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A75B22-A877-449A-A649-B302D0037B75}"/>
              </a:ext>
            </a:extLst>
          </p:cNvPr>
          <p:cNvSpPr>
            <a:spLocks noGrp="1"/>
          </p:cNvSpPr>
          <p:nvPr>
            <p:ph idx="1"/>
          </p:nvPr>
        </p:nvSpPr>
        <p:spPr/>
        <p:txBody>
          <a:bodyPr/>
          <a:lstStyle/>
          <a:p>
            <a:pPr>
              <a:buFont typeface="Wingdings" panose="05000000000000000000" pitchFamily="2" charset="2"/>
              <a:buChar char="§"/>
            </a:pPr>
            <a:r>
              <a:rPr lang="en-US" sz="3200" dirty="0"/>
              <a:t>The study concluded: “In an era of increasingly fragile marriages, a couple’s ability to communicate is the single most important contributor to a stable and satisfying marriage.</a:t>
            </a:r>
          </a:p>
          <a:p>
            <a:pPr>
              <a:buFont typeface="Wingdings" panose="05000000000000000000" pitchFamily="2" charset="2"/>
              <a:buChar char="§"/>
            </a:pPr>
            <a:r>
              <a:rPr lang="en-US" sz="3200" dirty="0"/>
              <a:t>Studies show that communication develops and sustains a person’s resilience.</a:t>
            </a:r>
          </a:p>
          <a:p>
            <a:endParaRPr lang="en-US" dirty="0"/>
          </a:p>
        </p:txBody>
      </p:sp>
      <p:sp>
        <p:nvSpPr>
          <p:cNvPr id="6" name="Slide Number Placeholder 5">
            <a:extLst>
              <a:ext uri="{FF2B5EF4-FFF2-40B4-BE49-F238E27FC236}">
                <a16:creationId xmlns:a16="http://schemas.microsoft.com/office/drawing/2014/main" id="{D07428E8-56E7-4028-AFF8-42739AB51535}"/>
              </a:ext>
            </a:extLst>
          </p:cNvPr>
          <p:cNvSpPr>
            <a:spLocks noGrp="1"/>
          </p:cNvSpPr>
          <p:nvPr>
            <p:ph type="sldNum" sz="quarter" idx="12"/>
          </p:nvPr>
        </p:nvSpPr>
        <p:spPr/>
        <p:txBody>
          <a:bodyPr/>
          <a:lstStyle/>
          <a:p>
            <a:fld id="{9D4AEF59-F28E-467C-9EA3-92D1CFAD475A}" type="slidenum">
              <a:rPr lang="en-US" smtClean="0"/>
              <a:pPr/>
              <a:t>57</a:t>
            </a:fld>
            <a:endParaRPr lang="en-US" dirty="0">
              <a:latin typeface="+mn-lt"/>
            </a:endParaRPr>
          </a:p>
        </p:txBody>
      </p:sp>
      <p:sp>
        <p:nvSpPr>
          <p:cNvPr id="4" name="Footer Placeholder 4">
            <a:extLst>
              <a:ext uri="{FF2B5EF4-FFF2-40B4-BE49-F238E27FC236}">
                <a16:creationId xmlns:a16="http://schemas.microsoft.com/office/drawing/2014/main" id="{A34B018A-5657-4D2A-90D2-0F607C007D9F}"/>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Healthy communication</a:t>
            </a:r>
          </a:p>
        </p:txBody>
      </p:sp>
    </p:spTree>
    <p:extLst>
      <p:ext uri="{BB962C8B-B14F-4D97-AF65-F5344CB8AC3E}">
        <p14:creationId xmlns:p14="http://schemas.microsoft.com/office/powerpoint/2010/main" val="32137235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6C7DF96-8973-4702-8012-0E6D923194D5}"/>
              </a:ext>
            </a:extLst>
          </p:cNvPr>
          <p:cNvSpPr>
            <a:spLocks noGrp="1"/>
          </p:cNvSpPr>
          <p:nvPr>
            <p:ph type="title"/>
          </p:nvPr>
        </p:nvSpPr>
        <p:spPr/>
        <p:txBody>
          <a:bodyPr>
            <a:normAutofit/>
          </a:bodyPr>
          <a:lstStyle/>
          <a:p>
            <a:pPr algn="ctr"/>
            <a:r>
              <a:rPr lang="en-US" dirty="0"/>
              <a:t>HOW TO COMMUNICATE BETTER</a:t>
            </a:r>
          </a:p>
        </p:txBody>
      </p:sp>
      <p:sp>
        <p:nvSpPr>
          <p:cNvPr id="8" name="Text Placeholder 7">
            <a:extLst>
              <a:ext uri="{FF2B5EF4-FFF2-40B4-BE49-F238E27FC236}">
                <a16:creationId xmlns:a16="http://schemas.microsoft.com/office/drawing/2014/main" id="{40B1DAEB-CC59-471F-A17C-D67682B2F86B}"/>
              </a:ext>
            </a:extLst>
          </p:cNvPr>
          <p:cNvSpPr>
            <a:spLocks noGrp="1"/>
          </p:cNvSpPr>
          <p:nvPr>
            <p:ph idx="1"/>
          </p:nvPr>
        </p:nvSpPr>
        <p:spPr/>
        <p:txBody>
          <a:bodyPr>
            <a:normAutofit/>
          </a:bodyPr>
          <a:lstStyle/>
          <a:p>
            <a:r>
              <a:rPr lang="en-US" sz="3200" b="1" dirty="0"/>
              <a:t>Listen</a:t>
            </a:r>
          </a:p>
          <a:p>
            <a:pPr lvl="0">
              <a:buFont typeface="Wingdings" panose="05000000000000000000" pitchFamily="2" charset="2"/>
              <a:buChar char="§"/>
            </a:pPr>
            <a:r>
              <a:rPr lang="en-US" sz="3200" dirty="0"/>
              <a:t>Be quick to listen and slow to speak. </a:t>
            </a:r>
          </a:p>
          <a:p>
            <a:pPr lvl="0">
              <a:buFont typeface="Wingdings" panose="05000000000000000000" pitchFamily="2" charset="2"/>
              <a:buChar char="§"/>
            </a:pPr>
            <a:r>
              <a:rPr lang="en-US" sz="3200" dirty="0"/>
              <a:t>Listen without interrupting</a:t>
            </a:r>
          </a:p>
          <a:p>
            <a:pPr lvl="0">
              <a:buFont typeface="Wingdings" panose="05000000000000000000" pitchFamily="2" charset="2"/>
              <a:buChar char="§"/>
            </a:pPr>
            <a:r>
              <a:rPr lang="en-US" sz="3200" dirty="0"/>
              <a:t>Be an active listener</a:t>
            </a:r>
          </a:p>
          <a:p>
            <a:pPr lvl="0">
              <a:buFont typeface="Wingdings" panose="05000000000000000000" pitchFamily="2" charset="2"/>
              <a:buChar char="§"/>
            </a:pPr>
            <a:r>
              <a:rPr lang="en-US" sz="3200" dirty="0"/>
              <a:t>Listen to what has not been said</a:t>
            </a:r>
          </a:p>
          <a:p>
            <a:pPr lvl="0">
              <a:buFont typeface="Wingdings" panose="05000000000000000000" pitchFamily="2" charset="2"/>
              <a:buChar char="§"/>
            </a:pPr>
            <a:r>
              <a:rPr lang="en-US" sz="3200" dirty="0"/>
              <a:t>Ask questions and clarifications if you do not understand.</a:t>
            </a:r>
          </a:p>
          <a:p>
            <a:endParaRPr lang="en-US" b="1" dirty="0"/>
          </a:p>
        </p:txBody>
      </p:sp>
      <p:sp>
        <p:nvSpPr>
          <p:cNvPr id="16" name="Slide Number Placeholder 15">
            <a:extLst>
              <a:ext uri="{FF2B5EF4-FFF2-40B4-BE49-F238E27FC236}">
                <a16:creationId xmlns:a16="http://schemas.microsoft.com/office/drawing/2014/main" id="{2B46530D-4AD9-406C-9FF3-3763715B8B09}"/>
              </a:ext>
            </a:extLst>
          </p:cNvPr>
          <p:cNvSpPr>
            <a:spLocks noGrp="1"/>
          </p:cNvSpPr>
          <p:nvPr>
            <p:ph type="sldNum" sz="quarter" idx="12"/>
          </p:nvPr>
        </p:nvSpPr>
        <p:spPr/>
        <p:txBody>
          <a:bodyPr/>
          <a:lstStyle/>
          <a:p>
            <a:pPr lvl="0"/>
            <a:fld id="{F4F66505-CBE9-4DDE-B6B8-8F5BDC18C943}" type="slidenum">
              <a:rPr lang="en-US" noProof="0" smtClean="0"/>
              <a:pPr lvl="0"/>
              <a:t>58</a:t>
            </a:fld>
            <a:endParaRPr lang="en-US" noProof="0" dirty="0"/>
          </a:p>
        </p:txBody>
      </p:sp>
      <p:sp>
        <p:nvSpPr>
          <p:cNvPr id="9" name="Footer Placeholder 4">
            <a:extLst>
              <a:ext uri="{FF2B5EF4-FFF2-40B4-BE49-F238E27FC236}">
                <a16:creationId xmlns:a16="http://schemas.microsoft.com/office/drawing/2014/main" id="{5FF36B78-535A-4F7B-B81A-510DB60375D5}"/>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Healthy communication</a:t>
            </a:r>
          </a:p>
        </p:txBody>
      </p:sp>
    </p:spTree>
    <p:extLst>
      <p:ext uri="{BB962C8B-B14F-4D97-AF65-F5344CB8AC3E}">
        <p14:creationId xmlns:p14="http://schemas.microsoft.com/office/powerpoint/2010/main" val="35368571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F420183A-E982-41AD-B577-570B9A78526E}"/>
              </a:ext>
            </a:extLst>
          </p:cNvPr>
          <p:cNvSpPr>
            <a:spLocks noGrp="1"/>
          </p:cNvSpPr>
          <p:nvPr>
            <p:ph type="title"/>
          </p:nvPr>
        </p:nvSpPr>
        <p:spPr/>
        <p:txBody>
          <a:bodyPr/>
          <a:lstStyle/>
          <a:p>
            <a:pPr algn="ctr"/>
            <a:br>
              <a:rPr lang="en-US" sz="5400" b="1" dirty="0"/>
            </a:br>
            <a:endParaRPr lang="en-US" dirty="0"/>
          </a:p>
        </p:txBody>
      </p:sp>
      <p:sp>
        <p:nvSpPr>
          <p:cNvPr id="13" name="Content Placeholder 12">
            <a:extLst>
              <a:ext uri="{FF2B5EF4-FFF2-40B4-BE49-F238E27FC236}">
                <a16:creationId xmlns:a16="http://schemas.microsoft.com/office/drawing/2014/main" id="{2FF9EBB3-53B9-4B32-97C2-272B12BF1F64}"/>
              </a:ext>
            </a:extLst>
          </p:cNvPr>
          <p:cNvSpPr>
            <a:spLocks noGrp="1"/>
          </p:cNvSpPr>
          <p:nvPr>
            <p:ph idx="1"/>
          </p:nvPr>
        </p:nvSpPr>
        <p:spPr/>
        <p:txBody>
          <a:bodyPr/>
          <a:lstStyle/>
          <a:p>
            <a:pPr marL="0" indent="0">
              <a:buNone/>
            </a:pPr>
            <a:r>
              <a:rPr lang="en-US" sz="3200" b="1" dirty="0"/>
              <a:t>Communicate strengths</a:t>
            </a:r>
          </a:p>
          <a:p>
            <a:pPr>
              <a:buFont typeface="Wingdings" panose="05000000000000000000" pitchFamily="2" charset="2"/>
              <a:buChar char="§"/>
            </a:pPr>
            <a:r>
              <a:rPr lang="en-US" sz="3200" dirty="0"/>
              <a:t>Let your partner know what he or she does right in the relationship.</a:t>
            </a:r>
          </a:p>
          <a:p>
            <a:pPr>
              <a:buFont typeface="Wingdings" panose="05000000000000000000" pitchFamily="2" charset="2"/>
              <a:buChar char="§"/>
            </a:pPr>
            <a:r>
              <a:rPr lang="en-US" sz="3200" dirty="0"/>
              <a:t>Give at least one complement a day.</a:t>
            </a:r>
          </a:p>
          <a:p>
            <a:endParaRPr lang="en-US" b="1" dirty="0"/>
          </a:p>
          <a:p>
            <a:endParaRPr lang="en-US" dirty="0"/>
          </a:p>
        </p:txBody>
      </p:sp>
      <p:sp>
        <p:nvSpPr>
          <p:cNvPr id="10" name="Slide Number Placeholder 9">
            <a:extLst>
              <a:ext uri="{FF2B5EF4-FFF2-40B4-BE49-F238E27FC236}">
                <a16:creationId xmlns:a16="http://schemas.microsoft.com/office/drawing/2014/main" id="{618C3B62-795C-4368-BF5F-FEE36EA362B4}"/>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7" name="Footer Placeholder 4">
            <a:extLst>
              <a:ext uri="{FF2B5EF4-FFF2-40B4-BE49-F238E27FC236}">
                <a16:creationId xmlns:a16="http://schemas.microsoft.com/office/drawing/2014/main" id="{C2A42F76-CA3B-4FAA-BD2F-9D5667CFA43B}"/>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Healthy communication</a:t>
            </a:r>
          </a:p>
        </p:txBody>
      </p:sp>
    </p:spTree>
    <p:extLst>
      <p:ext uri="{BB962C8B-B14F-4D97-AF65-F5344CB8AC3E}">
        <p14:creationId xmlns:p14="http://schemas.microsoft.com/office/powerpoint/2010/main" val="2520348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5FE9-79C8-4807-A621-AD9F11F2BBC6}"/>
              </a:ext>
            </a:extLst>
          </p:cNvPr>
          <p:cNvSpPr>
            <a:spLocks noGrp="1"/>
          </p:cNvSpPr>
          <p:nvPr>
            <p:ph type="title"/>
          </p:nvPr>
        </p:nvSpPr>
        <p:spPr/>
        <p:txBody>
          <a:bodyPr/>
          <a:lstStyle/>
          <a:p>
            <a:pPr algn="ctr"/>
            <a:br>
              <a:rPr lang="en-US" sz="5400" b="1" dirty="0"/>
            </a:br>
            <a:endParaRPr lang="en-US" dirty="0"/>
          </a:p>
        </p:txBody>
      </p:sp>
      <p:sp>
        <p:nvSpPr>
          <p:cNvPr id="3" name="Content Placeholder 2">
            <a:extLst>
              <a:ext uri="{FF2B5EF4-FFF2-40B4-BE49-F238E27FC236}">
                <a16:creationId xmlns:a16="http://schemas.microsoft.com/office/drawing/2014/main" id="{1F206DDF-DDD4-4A2B-AC50-B120FF313F94}"/>
              </a:ext>
            </a:extLst>
          </p:cNvPr>
          <p:cNvSpPr>
            <a:spLocks noGrp="1"/>
          </p:cNvSpPr>
          <p:nvPr>
            <p:ph idx="1"/>
          </p:nvPr>
        </p:nvSpPr>
        <p:spPr>
          <a:xfrm>
            <a:off x="1235963" y="1959429"/>
            <a:ext cx="9720073" cy="3107094"/>
          </a:xfrm>
        </p:spPr>
        <p:txBody>
          <a:bodyPr/>
          <a:lstStyle/>
          <a:p>
            <a:r>
              <a:rPr lang="en-US" sz="3200" b="1" dirty="0"/>
              <a:t>Communicate areas of growth</a:t>
            </a:r>
            <a:endParaRPr lang="en-US" sz="3200" dirty="0"/>
          </a:p>
          <a:p>
            <a:pPr>
              <a:buFont typeface="Wingdings" panose="05000000000000000000" pitchFamily="2" charset="2"/>
              <a:buChar char="§"/>
            </a:pPr>
            <a:r>
              <a:rPr lang="en-US" sz="3200" dirty="0"/>
              <a:t>Tell your partner areas in which you think he or she needs to improve on.</a:t>
            </a:r>
          </a:p>
          <a:p>
            <a:pPr>
              <a:buFont typeface="Wingdings" panose="05000000000000000000" pitchFamily="2" charset="2"/>
              <a:buChar char="§"/>
            </a:pPr>
            <a:r>
              <a:rPr lang="en-US" sz="3200" dirty="0"/>
              <a:t>Steer clear of ‘fix’ mentality</a:t>
            </a:r>
          </a:p>
          <a:p>
            <a:pPr>
              <a:buFont typeface="Wingdings" panose="05000000000000000000" pitchFamily="2" charset="2"/>
              <a:buChar char="§"/>
            </a:pPr>
            <a:r>
              <a:rPr lang="en-US" sz="3200" dirty="0"/>
              <a:t>If it is not broken do not fix it.</a:t>
            </a:r>
          </a:p>
          <a:p>
            <a:endParaRPr lang="en-US" dirty="0"/>
          </a:p>
        </p:txBody>
      </p:sp>
      <p:sp>
        <p:nvSpPr>
          <p:cNvPr id="6" name="Slide Number Placeholder 5">
            <a:extLst>
              <a:ext uri="{FF2B5EF4-FFF2-40B4-BE49-F238E27FC236}">
                <a16:creationId xmlns:a16="http://schemas.microsoft.com/office/drawing/2014/main" id="{99AFC3B3-C804-430F-9DA3-A6647D2710EF}"/>
              </a:ext>
            </a:extLst>
          </p:cNvPr>
          <p:cNvSpPr>
            <a:spLocks noGrp="1"/>
          </p:cNvSpPr>
          <p:nvPr>
            <p:ph type="sldNum" sz="quarter" idx="12"/>
          </p:nvPr>
        </p:nvSpPr>
        <p:spPr/>
        <p:txBody>
          <a:bodyPr/>
          <a:lstStyle/>
          <a:p>
            <a:fld id="{9D4AEF59-F28E-467C-9EA3-92D1CFAD475A}" type="slidenum">
              <a:rPr lang="en-US" smtClean="0"/>
              <a:pPr/>
              <a:t>60</a:t>
            </a:fld>
            <a:endParaRPr lang="en-US" dirty="0">
              <a:latin typeface="+mn-lt"/>
            </a:endParaRPr>
          </a:p>
        </p:txBody>
      </p:sp>
      <p:sp>
        <p:nvSpPr>
          <p:cNvPr id="7" name="Footer Placeholder 4">
            <a:extLst>
              <a:ext uri="{FF2B5EF4-FFF2-40B4-BE49-F238E27FC236}">
                <a16:creationId xmlns:a16="http://schemas.microsoft.com/office/drawing/2014/main" id="{02A971DA-9448-437F-9FAC-4E5137DC48E0}"/>
              </a:ext>
            </a:extLst>
          </p:cNvPr>
          <p:cNvSpPr txBox="1">
            <a:spLocks/>
          </p:cNvSpPr>
          <p:nvPr/>
        </p:nvSpPr>
        <p:spPr>
          <a:xfrm>
            <a:off x="4842932" y="6470703"/>
            <a:ext cx="5847293" cy="275329"/>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latin typeface="+mn-lt"/>
              </a:rPr>
              <a:t>Healthy communication</a:t>
            </a:r>
          </a:p>
        </p:txBody>
      </p:sp>
    </p:spTree>
    <p:extLst>
      <p:ext uri="{BB962C8B-B14F-4D97-AF65-F5344CB8AC3E}">
        <p14:creationId xmlns:p14="http://schemas.microsoft.com/office/powerpoint/2010/main" val="28969808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E0F5843-435B-4000-ACDF-1A4B5A480E58}"/>
              </a:ext>
            </a:extLst>
          </p:cNvPr>
          <p:cNvSpPr>
            <a:spLocks noGrp="1"/>
          </p:cNvSpPr>
          <p:nvPr>
            <p:ph type="ctrTitle"/>
          </p:nvPr>
        </p:nvSpPr>
        <p:spPr/>
        <p:txBody>
          <a:bodyPr/>
          <a:lstStyle/>
          <a:p>
            <a:r>
              <a:rPr lang="en-US" dirty="0"/>
              <a:t>ROMANCE, sex &amp; INTIMACY</a:t>
            </a:r>
          </a:p>
        </p:txBody>
      </p:sp>
      <p:sp>
        <p:nvSpPr>
          <p:cNvPr id="13" name="Subtitle 12">
            <a:extLst>
              <a:ext uri="{FF2B5EF4-FFF2-40B4-BE49-F238E27FC236}">
                <a16:creationId xmlns:a16="http://schemas.microsoft.com/office/drawing/2014/main" id="{EEC77489-1E6E-47A0-A3DF-93284169F15F}"/>
              </a:ext>
            </a:extLst>
          </p:cNvPr>
          <p:cNvSpPr>
            <a:spLocks noGrp="1"/>
          </p:cNvSpPr>
          <p:nvPr>
            <p:ph type="subTitle" idx="1"/>
          </p:nvPr>
        </p:nvSpPr>
        <p:spPr/>
        <p:txBody>
          <a:bodyPr/>
          <a:lstStyle/>
          <a:p>
            <a:r>
              <a:rPr lang="en-US" dirty="0"/>
              <a:t>WEEK 7</a:t>
            </a:r>
          </a:p>
        </p:txBody>
      </p:sp>
      <p:sp>
        <p:nvSpPr>
          <p:cNvPr id="11" name="Date Placeholder 10">
            <a:extLst>
              <a:ext uri="{FF2B5EF4-FFF2-40B4-BE49-F238E27FC236}">
                <a16:creationId xmlns:a16="http://schemas.microsoft.com/office/drawing/2014/main" id="{F9686D97-B92B-44A2-B7FC-D220A04612C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300" normalizeH="0" baseline="0" noProof="0">
                <a:ln>
                  <a:noFill/>
                </a:ln>
                <a:solidFill>
                  <a:prstClr val="black">
                    <a:lumMod val="85000"/>
                    <a:lumOff val="15000"/>
                  </a:prstClr>
                </a:solidFill>
                <a:effectLst/>
                <a:uLnTx/>
                <a:uFillTx/>
                <a:latin typeface="Bembo"/>
                <a:ea typeface="+mn-ea"/>
                <a:cs typeface="+mn-cs"/>
              </a:rPr>
              <a:t>20XX</a:t>
            </a:r>
            <a:endParaRPr kumimoji="0" lang="en-US" sz="900" b="0" i="0" u="none" strike="noStrike" kern="1200" cap="all" spc="300" normalizeH="0" baseline="0" noProof="0" dirty="0">
              <a:ln>
                <a:noFill/>
              </a:ln>
              <a:solidFill>
                <a:prstClr val="black">
                  <a:lumMod val="85000"/>
                  <a:lumOff val="15000"/>
                </a:prstClr>
              </a:solidFill>
              <a:effectLst/>
              <a:uLnTx/>
              <a:uFillTx/>
              <a:latin typeface="Bembo"/>
              <a:ea typeface="+mn-ea"/>
              <a:cs typeface="+mn-cs"/>
            </a:endParaRPr>
          </a:p>
        </p:txBody>
      </p:sp>
      <p:sp>
        <p:nvSpPr>
          <p:cNvPr id="10" name="Slide Number Placeholder 9">
            <a:extLst>
              <a:ext uri="{FF2B5EF4-FFF2-40B4-BE49-F238E27FC236}">
                <a16:creationId xmlns:a16="http://schemas.microsoft.com/office/drawing/2014/main" id="{3E689074-8A37-419C-802A-2287901305A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Tree>
    <p:extLst>
      <p:ext uri="{BB962C8B-B14F-4D97-AF65-F5344CB8AC3E}">
        <p14:creationId xmlns:p14="http://schemas.microsoft.com/office/powerpoint/2010/main" val="27175666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F2A6D7-0951-4A77-AF14-DE050E2EF512}"/>
              </a:ext>
            </a:extLst>
          </p:cNvPr>
          <p:cNvSpPr>
            <a:spLocks noGrp="1"/>
          </p:cNvSpPr>
          <p:nvPr>
            <p:ph idx="1"/>
          </p:nvPr>
        </p:nvSpPr>
        <p:spPr/>
        <p:txBody>
          <a:bodyPr/>
          <a:lstStyle/>
          <a:p>
            <a:pPr>
              <a:buFont typeface="Wingdings" panose="05000000000000000000" pitchFamily="2" charset="2"/>
              <a:buChar char="§"/>
            </a:pPr>
            <a:r>
              <a:rPr lang="en-US" sz="3200" dirty="0"/>
              <a:t>In some cultures talking about sex is taboo.</a:t>
            </a:r>
          </a:p>
          <a:p>
            <a:pPr>
              <a:buFont typeface="Wingdings" panose="05000000000000000000" pitchFamily="2" charset="2"/>
              <a:buChar char="§"/>
            </a:pPr>
            <a:r>
              <a:rPr lang="en-US" sz="3200" dirty="0"/>
              <a:t>Many people have expectations on romance fetched from movies that might not be realistic. Examples?</a:t>
            </a:r>
          </a:p>
          <a:p>
            <a:pPr>
              <a:buFont typeface="Wingdings" panose="05000000000000000000" pitchFamily="2" charset="2"/>
              <a:buChar char="§"/>
            </a:pPr>
            <a:r>
              <a:rPr lang="en-US" sz="3200" dirty="0"/>
              <a:t>In this session, we are going to give tips on how couples can navigate this topic without feeling awkward.</a:t>
            </a:r>
          </a:p>
          <a:p>
            <a:pPr>
              <a:buFont typeface="Wingdings" panose="05000000000000000000" pitchFamily="2" charset="2"/>
              <a:buChar char="§"/>
            </a:pPr>
            <a:endParaRPr lang="en-US" sz="3200" dirty="0"/>
          </a:p>
          <a:p>
            <a:endParaRPr lang="en-US" dirty="0"/>
          </a:p>
          <a:p>
            <a:endParaRPr lang="en-US" dirty="0"/>
          </a:p>
        </p:txBody>
      </p:sp>
      <p:sp>
        <p:nvSpPr>
          <p:cNvPr id="6" name="Slide Number Placeholder 5">
            <a:extLst>
              <a:ext uri="{FF2B5EF4-FFF2-40B4-BE49-F238E27FC236}">
                <a16:creationId xmlns:a16="http://schemas.microsoft.com/office/drawing/2014/main" id="{613A0611-FEB9-48A9-8971-1F87020E9D6E}"/>
              </a:ext>
            </a:extLst>
          </p:cNvPr>
          <p:cNvSpPr>
            <a:spLocks noGrp="1"/>
          </p:cNvSpPr>
          <p:nvPr>
            <p:ph type="sldNum" sz="quarter" idx="12"/>
          </p:nvPr>
        </p:nvSpPr>
        <p:spPr/>
        <p:txBody>
          <a:bodyPr/>
          <a:lstStyle/>
          <a:p>
            <a:fld id="{9D4AEF59-F28E-467C-9EA3-92D1CFAD475A}" type="slidenum">
              <a:rPr lang="en-US" smtClean="0"/>
              <a:pPr/>
              <a:t>62</a:t>
            </a:fld>
            <a:endParaRPr lang="en-US" dirty="0">
              <a:latin typeface="+mn-lt"/>
            </a:endParaRPr>
          </a:p>
        </p:txBody>
      </p:sp>
      <p:sp>
        <p:nvSpPr>
          <p:cNvPr id="4" name="Footer Placeholder 8">
            <a:extLst>
              <a:ext uri="{FF2B5EF4-FFF2-40B4-BE49-F238E27FC236}">
                <a16:creationId xmlns:a16="http://schemas.microsoft.com/office/drawing/2014/main" id="{261D669C-576A-4534-9394-993B63C21979}"/>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Romance, sex &amp; intimacy</a:t>
            </a:r>
          </a:p>
        </p:txBody>
      </p:sp>
    </p:spTree>
    <p:extLst>
      <p:ext uri="{BB962C8B-B14F-4D97-AF65-F5344CB8AC3E}">
        <p14:creationId xmlns:p14="http://schemas.microsoft.com/office/powerpoint/2010/main" val="17716750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6C7DF96-8973-4702-8012-0E6D923194D5}"/>
              </a:ext>
            </a:extLst>
          </p:cNvPr>
          <p:cNvSpPr>
            <a:spLocks noGrp="1"/>
          </p:cNvSpPr>
          <p:nvPr>
            <p:ph type="title"/>
          </p:nvPr>
        </p:nvSpPr>
        <p:spPr/>
        <p:txBody>
          <a:bodyPr>
            <a:normAutofit fontScale="90000"/>
          </a:bodyPr>
          <a:lstStyle/>
          <a:p>
            <a:r>
              <a:rPr lang="en-US" dirty="0"/>
              <a:t>What does the bible say?</a:t>
            </a:r>
          </a:p>
        </p:txBody>
      </p:sp>
      <p:sp>
        <p:nvSpPr>
          <p:cNvPr id="8" name="Text Placeholder 7">
            <a:extLst>
              <a:ext uri="{FF2B5EF4-FFF2-40B4-BE49-F238E27FC236}">
                <a16:creationId xmlns:a16="http://schemas.microsoft.com/office/drawing/2014/main" id="{40B1DAEB-CC59-471F-A17C-D67682B2F86B}"/>
              </a:ext>
            </a:extLst>
          </p:cNvPr>
          <p:cNvSpPr>
            <a:spLocks noGrp="1"/>
          </p:cNvSpPr>
          <p:nvPr>
            <p:ph type="body" sz="quarter" idx="13"/>
          </p:nvPr>
        </p:nvSpPr>
        <p:spPr/>
        <p:txBody>
          <a:bodyPr>
            <a:normAutofit/>
          </a:bodyPr>
          <a:lstStyle/>
          <a:p>
            <a:r>
              <a:rPr lang="en-US" dirty="0"/>
              <a:t>	</a:t>
            </a:r>
          </a:p>
        </p:txBody>
      </p:sp>
      <p:sp>
        <p:nvSpPr>
          <p:cNvPr id="10" name="Text Placeholder 9">
            <a:extLst>
              <a:ext uri="{FF2B5EF4-FFF2-40B4-BE49-F238E27FC236}">
                <a16:creationId xmlns:a16="http://schemas.microsoft.com/office/drawing/2014/main" id="{9CDB65AA-A428-404D-97E1-468C7B746951}"/>
              </a:ext>
            </a:extLst>
          </p:cNvPr>
          <p:cNvSpPr>
            <a:spLocks noGrp="1"/>
          </p:cNvSpPr>
          <p:nvPr>
            <p:ph type="body" sz="quarter" idx="14"/>
          </p:nvPr>
        </p:nvSpPr>
        <p:spPr>
          <a:xfrm>
            <a:off x="643812" y="1929470"/>
            <a:ext cx="9734183" cy="3748087"/>
          </a:xfrm>
        </p:spPr>
        <p:txBody>
          <a:bodyPr>
            <a:normAutofit/>
          </a:bodyPr>
          <a:lstStyle/>
          <a:p>
            <a:pPr marL="457200" indent="-457200">
              <a:buFont typeface="Wingdings" panose="05000000000000000000" pitchFamily="2" charset="2"/>
              <a:buChar char="§"/>
            </a:pPr>
            <a:r>
              <a:rPr lang="en-US" sz="3200" dirty="0"/>
              <a:t>God designed sex to be intimate and pleasurable. - Genesis 2:25, Proverbs 5:18-19, Hebrews 13:4 </a:t>
            </a:r>
          </a:p>
          <a:p>
            <a:pPr marL="457200" indent="-457200">
              <a:buFont typeface="Wingdings" panose="05000000000000000000" pitchFamily="2" charset="2"/>
              <a:buChar char="§"/>
            </a:pPr>
            <a:r>
              <a:rPr lang="en-US" sz="3200" dirty="0"/>
              <a:t>The scriptures encourage married couples to have sex often to keep off temptation. - I Corinthians 7:5 </a:t>
            </a:r>
          </a:p>
          <a:p>
            <a:pPr marL="457200" indent="-457200">
              <a:buFont typeface="Wingdings" panose="05000000000000000000" pitchFamily="2" charset="2"/>
              <a:buChar char="§"/>
            </a:pPr>
            <a:r>
              <a:rPr lang="en-US" sz="3200" dirty="0"/>
              <a:t>Sex is a means of procreation. - Genesis 4:1 </a:t>
            </a:r>
          </a:p>
        </p:txBody>
      </p:sp>
      <p:sp>
        <p:nvSpPr>
          <p:cNvPr id="16" name="Slide Number Placeholder 15">
            <a:extLst>
              <a:ext uri="{FF2B5EF4-FFF2-40B4-BE49-F238E27FC236}">
                <a16:creationId xmlns:a16="http://schemas.microsoft.com/office/drawing/2014/main" id="{2B46530D-4AD9-406C-9FF3-3763715B8B09}"/>
              </a:ext>
            </a:extLst>
          </p:cNvPr>
          <p:cNvSpPr>
            <a:spLocks noGrp="1"/>
          </p:cNvSpPr>
          <p:nvPr>
            <p:ph type="sldNum" sz="quarter" idx="12"/>
          </p:nvPr>
        </p:nvSpPr>
        <p:spPr>
          <a:xfrm>
            <a:off x="10839559" y="6344816"/>
            <a:ext cx="545911" cy="513184"/>
          </a:xfrm>
        </p:spPr>
        <p:txBody>
          <a:bodyPr/>
          <a:lstStyle/>
          <a:p>
            <a:pPr lvl="0"/>
            <a:fld id="{F4F66505-CBE9-4DDE-B6B8-8F5BDC18C943}" type="slidenum">
              <a:rPr lang="en-US" noProof="0" smtClean="0"/>
              <a:pPr lvl="0"/>
              <a:t>63</a:t>
            </a:fld>
            <a:endParaRPr lang="en-US" noProof="0" dirty="0"/>
          </a:p>
        </p:txBody>
      </p:sp>
      <p:sp>
        <p:nvSpPr>
          <p:cNvPr id="9" name="Footer Placeholder 8">
            <a:extLst>
              <a:ext uri="{FF2B5EF4-FFF2-40B4-BE49-F238E27FC236}">
                <a16:creationId xmlns:a16="http://schemas.microsoft.com/office/drawing/2014/main" id="{7DC670C4-BB7E-4A6A-99F7-93B5B357A3AE}"/>
              </a:ext>
            </a:extLst>
          </p:cNvPr>
          <p:cNvSpPr txBox="1">
            <a:spLocks/>
          </p:cNvSpPr>
          <p:nvPr/>
        </p:nvSpPr>
        <p:spPr>
          <a:xfrm>
            <a:off x="4842932" y="6470704"/>
            <a:ext cx="5901459" cy="274320"/>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prstClr val="black">
                    <a:lumMod val="85000"/>
                    <a:lumOff val="15000"/>
                  </a:prstClr>
                </a:solidFill>
              </a:rPr>
              <a:t>Romance, sex &amp; intimacy</a:t>
            </a:r>
            <a:endParaRPr lang="en-US" dirty="0">
              <a:solidFill>
                <a:prstClr val="black">
                  <a:lumMod val="85000"/>
                  <a:lumOff val="15000"/>
                </a:prstClr>
              </a:solidFill>
            </a:endParaRPr>
          </a:p>
        </p:txBody>
      </p:sp>
    </p:spTree>
    <p:extLst>
      <p:ext uri="{BB962C8B-B14F-4D97-AF65-F5344CB8AC3E}">
        <p14:creationId xmlns:p14="http://schemas.microsoft.com/office/powerpoint/2010/main" val="39781863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6C58380-64E6-463D-AF87-AEC6982A37C2}"/>
              </a:ext>
            </a:extLst>
          </p:cNvPr>
          <p:cNvSpPr>
            <a:spLocks noGrp="1"/>
          </p:cNvSpPr>
          <p:nvPr>
            <p:ph type="title"/>
          </p:nvPr>
        </p:nvSpPr>
        <p:spPr/>
        <p:txBody>
          <a:bodyPr/>
          <a:lstStyle/>
          <a:p>
            <a:pPr algn="ctr"/>
            <a:r>
              <a:rPr lang="en-US" dirty="0"/>
              <a:t>Common questions about sex</a:t>
            </a:r>
          </a:p>
        </p:txBody>
      </p:sp>
      <p:sp>
        <p:nvSpPr>
          <p:cNvPr id="13" name="Content Placeholder 12">
            <a:extLst>
              <a:ext uri="{FF2B5EF4-FFF2-40B4-BE49-F238E27FC236}">
                <a16:creationId xmlns:a16="http://schemas.microsoft.com/office/drawing/2014/main" id="{16C3F11D-6B55-4C09-9312-4A3622F23BA9}"/>
              </a:ext>
            </a:extLst>
          </p:cNvPr>
          <p:cNvSpPr>
            <a:spLocks noGrp="1"/>
          </p:cNvSpPr>
          <p:nvPr>
            <p:ph idx="1"/>
          </p:nvPr>
        </p:nvSpPr>
        <p:spPr/>
        <p:txBody>
          <a:bodyPr>
            <a:normAutofit/>
          </a:bodyPr>
          <a:lstStyle/>
          <a:p>
            <a:pPr marL="0" indent="0">
              <a:buNone/>
            </a:pPr>
            <a:r>
              <a:rPr lang="en-US" sz="2800" dirty="0"/>
              <a:t>Take few minutes  to discuss the following questions:</a:t>
            </a:r>
          </a:p>
          <a:p>
            <a:pPr>
              <a:buFont typeface="Wingdings" panose="05000000000000000000" pitchFamily="2" charset="2"/>
              <a:buChar char="§"/>
            </a:pPr>
            <a:r>
              <a:rPr lang="en-US" sz="2800" dirty="0"/>
              <a:t>How comfortable are you talking about sex with your partner?</a:t>
            </a:r>
          </a:p>
          <a:p>
            <a:pPr>
              <a:buFont typeface="Wingdings" panose="05000000000000000000" pitchFamily="2" charset="2"/>
              <a:buChar char="§"/>
            </a:pPr>
            <a:r>
              <a:rPr lang="en-US" sz="2800" dirty="0"/>
              <a:t>Who should initiate sex?</a:t>
            </a:r>
          </a:p>
          <a:p>
            <a:pPr>
              <a:buFont typeface="Wingdings" panose="05000000000000000000" pitchFamily="2" charset="2"/>
              <a:buChar char="§"/>
            </a:pPr>
            <a:r>
              <a:rPr lang="en-US" sz="2800" dirty="0"/>
              <a:t>What causes the most anxiety?</a:t>
            </a:r>
          </a:p>
          <a:p>
            <a:pPr>
              <a:buFont typeface="Wingdings" panose="05000000000000000000" pitchFamily="2" charset="2"/>
              <a:buChar char="§"/>
            </a:pPr>
            <a:endParaRPr lang="en-US" sz="3200" dirty="0"/>
          </a:p>
          <a:p>
            <a:pPr marL="0" indent="0">
              <a:buNone/>
            </a:pPr>
            <a:endParaRPr lang="en-US" sz="3200" dirty="0"/>
          </a:p>
          <a:p>
            <a:endParaRPr lang="en-US" dirty="0"/>
          </a:p>
        </p:txBody>
      </p:sp>
      <p:sp>
        <p:nvSpPr>
          <p:cNvPr id="10" name="Slide Number Placeholder 9">
            <a:extLst>
              <a:ext uri="{FF2B5EF4-FFF2-40B4-BE49-F238E27FC236}">
                <a16:creationId xmlns:a16="http://schemas.microsoft.com/office/drawing/2014/main" id="{BE8EAC45-0147-4AC1-AF81-095C79E8D6B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7" name="Footer Placeholder 8">
            <a:extLst>
              <a:ext uri="{FF2B5EF4-FFF2-40B4-BE49-F238E27FC236}">
                <a16:creationId xmlns:a16="http://schemas.microsoft.com/office/drawing/2014/main" id="{F5FDB2D8-225B-4041-9356-49EB796E416D}"/>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Romance, sex &amp; intimacy</a:t>
            </a:r>
          </a:p>
        </p:txBody>
      </p:sp>
    </p:spTree>
    <p:extLst>
      <p:ext uri="{BB962C8B-B14F-4D97-AF65-F5344CB8AC3E}">
        <p14:creationId xmlns:p14="http://schemas.microsoft.com/office/powerpoint/2010/main" val="10606177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6449C-DD1B-49AF-B219-7F94109F8E3B}"/>
              </a:ext>
            </a:extLst>
          </p:cNvPr>
          <p:cNvSpPr>
            <a:spLocks noGrp="1"/>
          </p:cNvSpPr>
          <p:nvPr>
            <p:ph type="title"/>
          </p:nvPr>
        </p:nvSpPr>
        <p:spPr/>
        <p:txBody>
          <a:bodyPr/>
          <a:lstStyle/>
          <a:p>
            <a:pPr algn="ctr"/>
            <a:r>
              <a:rPr lang="en-US" dirty="0"/>
              <a:t>How to ease anxiety </a:t>
            </a:r>
          </a:p>
        </p:txBody>
      </p:sp>
      <p:sp>
        <p:nvSpPr>
          <p:cNvPr id="3" name="Content Placeholder 2">
            <a:extLst>
              <a:ext uri="{FF2B5EF4-FFF2-40B4-BE49-F238E27FC236}">
                <a16:creationId xmlns:a16="http://schemas.microsoft.com/office/drawing/2014/main" id="{23E48D26-0285-430E-A8DF-95A34DAC4ECA}"/>
              </a:ext>
            </a:extLst>
          </p:cNvPr>
          <p:cNvSpPr>
            <a:spLocks noGrp="1"/>
          </p:cNvSpPr>
          <p:nvPr>
            <p:ph idx="1"/>
          </p:nvPr>
        </p:nvSpPr>
        <p:spPr/>
        <p:txBody>
          <a:bodyPr/>
          <a:lstStyle/>
          <a:p>
            <a:pPr marL="0" indent="0">
              <a:buNone/>
            </a:pPr>
            <a:r>
              <a:rPr lang="en-US" sz="3200" b="1" dirty="0"/>
              <a:t>1. Communicate </a:t>
            </a:r>
          </a:p>
          <a:p>
            <a:pPr>
              <a:buFont typeface="Wingdings" panose="05000000000000000000" pitchFamily="2" charset="2"/>
              <a:buChar char="§"/>
            </a:pPr>
            <a:r>
              <a:rPr lang="en-US" sz="3200" dirty="0"/>
              <a:t>Share with your mate how you feel and make your expectations known.</a:t>
            </a:r>
          </a:p>
          <a:p>
            <a:pPr>
              <a:buFont typeface="Wingdings" panose="05000000000000000000" pitchFamily="2" charset="2"/>
              <a:buChar char="§"/>
            </a:pPr>
            <a:r>
              <a:rPr lang="en-US" sz="3200" dirty="0"/>
              <a:t>Share you insecurities with each other</a:t>
            </a:r>
          </a:p>
          <a:p>
            <a:endParaRPr lang="en-US" dirty="0"/>
          </a:p>
        </p:txBody>
      </p:sp>
      <p:sp>
        <p:nvSpPr>
          <p:cNvPr id="6" name="Slide Number Placeholder 5">
            <a:extLst>
              <a:ext uri="{FF2B5EF4-FFF2-40B4-BE49-F238E27FC236}">
                <a16:creationId xmlns:a16="http://schemas.microsoft.com/office/drawing/2014/main" id="{34D73154-BF86-4D69-9D37-A359C427E019}"/>
              </a:ext>
            </a:extLst>
          </p:cNvPr>
          <p:cNvSpPr>
            <a:spLocks noGrp="1"/>
          </p:cNvSpPr>
          <p:nvPr>
            <p:ph type="sldNum" sz="quarter" idx="12"/>
          </p:nvPr>
        </p:nvSpPr>
        <p:spPr/>
        <p:txBody>
          <a:bodyPr/>
          <a:lstStyle/>
          <a:p>
            <a:fld id="{9D4AEF59-F28E-467C-9EA3-92D1CFAD475A}" type="slidenum">
              <a:rPr lang="en-US" smtClean="0"/>
              <a:pPr/>
              <a:t>65</a:t>
            </a:fld>
            <a:endParaRPr lang="en-US" dirty="0">
              <a:latin typeface="+mn-lt"/>
            </a:endParaRPr>
          </a:p>
        </p:txBody>
      </p:sp>
      <p:sp>
        <p:nvSpPr>
          <p:cNvPr id="7" name="Footer Placeholder 8">
            <a:extLst>
              <a:ext uri="{FF2B5EF4-FFF2-40B4-BE49-F238E27FC236}">
                <a16:creationId xmlns:a16="http://schemas.microsoft.com/office/drawing/2014/main" id="{87463A3D-1B1B-40CC-9AFB-F433B3D90745}"/>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Romance, sex &amp; intimacy</a:t>
            </a:r>
          </a:p>
        </p:txBody>
      </p:sp>
    </p:spTree>
    <p:extLst>
      <p:ext uri="{BB962C8B-B14F-4D97-AF65-F5344CB8AC3E}">
        <p14:creationId xmlns:p14="http://schemas.microsoft.com/office/powerpoint/2010/main" val="7727132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0BCA59-A2B5-485E-8C9C-0D8748927DF6}"/>
              </a:ext>
            </a:extLst>
          </p:cNvPr>
          <p:cNvSpPr>
            <a:spLocks noGrp="1"/>
          </p:cNvSpPr>
          <p:nvPr>
            <p:ph idx="1"/>
          </p:nvPr>
        </p:nvSpPr>
        <p:spPr>
          <a:xfrm>
            <a:off x="1024128" y="1483567"/>
            <a:ext cx="9720073" cy="4825793"/>
          </a:xfrm>
        </p:spPr>
        <p:txBody>
          <a:bodyPr>
            <a:normAutofit/>
          </a:bodyPr>
          <a:lstStyle/>
          <a:p>
            <a:pPr marL="0" indent="0">
              <a:buNone/>
            </a:pPr>
            <a:r>
              <a:rPr lang="en-US" sz="3200" b="1" dirty="0"/>
              <a:t>2. Do some research. </a:t>
            </a:r>
          </a:p>
          <a:p>
            <a:pPr>
              <a:buFont typeface="Wingdings" panose="05000000000000000000" pitchFamily="2" charset="2"/>
              <a:buChar char="§"/>
            </a:pPr>
            <a:r>
              <a:rPr lang="en-US" sz="3200" dirty="0"/>
              <a:t>There are amazing Christian sex books out there. </a:t>
            </a:r>
          </a:p>
          <a:p>
            <a:pPr marL="0" indent="0">
              <a:buNone/>
            </a:pPr>
            <a:r>
              <a:rPr lang="en-US" sz="3200" dirty="0"/>
              <a:t>Recommendations: </a:t>
            </a:r>
          </a:p>
          <a:p>
            <a:pPr marL="0" indent="0">
              <a:buNone/>
            </a:pPr>
            <a:r>
              <a:rPr lang="en-US" sz="3200" i="1" dirty="0"/>
              <a:t>-Crazy Good Sex </a:t>
            </a:r>
            <a:r>
              <a:rPr lang="en-US" sz="3200" dirty="0"/>
              <a:t>by Dr Les Parrott</a:t>
            </a:r>
          </a:p>
          <a:p>
            <a:pPr marL="0" indent="0">
              <a:buNone/>
            </a:pPr>
            <a:r>
              <a:rPr lang="en-US" sz="3200" i="1" dirty="0"/>
              <a:t>-Intended for Pleasure: Sex Technique and Sexual Fulfillment in Christian Marriage </a:t>
            </a:r>
            <a:r>
              <a:rPr lang="en-US" sz="3200" dirty="0"/>
              <a:t>by Ed Wheat MD.</a:t>
            </a:r>
          </a:p>
          <a:p>
            <a:pPr marL="0" indent="0">
              <a:buNone/>
            </a:pPr>
            <a:r>
              <a:rPr lang="en-US" sz="3200" dirty="0"/>
              <a:t>Disclaimer: this does not mean pornography.</a:t>
            </a:r>
          </a:p>
          <a:p>
            <a:endParaRPr lang="en-US" dirty="0"/>
          </a:p>
        </p:txBody>
      </p:sp>
      <p:sp>
        <p:nvSpPr>
          <p:cNvPr id="6" name="Slide Number Placeholder 5">
            <a:extLst>
              <a:ext uri="{FF2B5EF4-FFF2-40B4-BE49-F238E27FC236}">
                <a16:creationId xmlns:a16="http://schemas.microsoft.com/office/drawing/2014/main" id="{5C22C2D3-AB80-4653-B092-3B0EB8AB04CF}"/>
              </a:ext>
            </a:extLst>
          </p:cNvPr>
          <p:cNvSpPr>
            <a:spLocks noGrp="1"/>
          </p:cNvSpPr>
          <p:nvPr>
            <p:ph type="sldNum" sz="quarter" idx="12"/>
          </p:nvPr>
        </p:nvSpPr>
        <p:spPr/>
        <p:txBody>
          <a:bodyPr/>
          <a:lstStyle/>
          <a:p>
            <a:fld id="{9D4AEF59-F28E-467C-9EA3-92D1CFAD475A}" type="slidenum">
              <a:rPr lang="en-US" smtClean="0"/>
              <a:pPr/>
              <a:t>66</a:t>
            </a:fld>
            <a:endParaRPr lang="en-US" dirty="0">
              <a:latin typeface="+mn-lt"/>
            </a:endParaRPr>
          </a:p>
        </p:txBody>
      </p:sp>
      <p:sp>
        <p:nvSpPr>
          <p:cNvPr id="7" name="Footer Placeholder 8">
            <a:extLst>
              <a:ext uri="{FF2B5EF4-FFF2-40B4-BE49-F238E27FC236}">
                <a16:creationId xmlns:a16="http://schemas.microsoft.com/office/drawing/2014/main" id="{CDEB6E56-21CB-42ED-8EF3-C665745DFB2C}"/>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Romance, sex &amp; intimacy</a:t>
            </a:r>
          </a:p>
        </p:txBody>
      </p:sp>
    </p:spTree>
    <p:extLst>
      <p:ext uri="{BB962C8B-B14F-4D97-AF65-F5344CB8AC3E}">
        <p14:creationId xmlns:p14="http://schemas.microsoft.com/office/powerpoint/2010/main" val="649184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0D183F-AD1F-43F3-A1FC-743F2BB9AD19}"/>
              </a:ext>
            </a:extLst>
          </p:cNvPr>
          <p:cNvSpPr>
            <a:spLocks noGrp="1"/>
          </p:cNvSpPr>
          <p:nvPr>
            <p:ph idx="1"/>
          </p:nvPr>
        </p:nvSpPr>
        <p:spPr>
          <a:xfrm>
            <a:off x="1024128" y="1548882"/>
            <a:ext cx="9720073" cy="4760478"/>
          </a:xfrm>
        </p:spPr>
        <p:txBody>
          <a:bodyPr/>
          <a:lstStyle/>
          <a:p>
            <a:r>
              <a:rPr lang="en-US" sz="3200" b="1" dirty="0"/>
              <a:t>Other helpful tips</a:t>
            </a:r>
          </a:p>
          <a:p>
            <a:pPr>
              <a:buFont typeface="Wingdings" panose="05000000000000000000" pitchFamily="2" charset="2"/>
              <a:buChar char="§"/>
            </a:pPr>
            <a:r>
              <a:rPr lang="en-US" sz="3200" dirty="0"/>
              <a:t>The first time having sex with your spouse might be awkward, but do not let that bother you. It gets better as you learn each others needs and wants.</a:t>
            </a:r>
          </a:p>
          <a:p>
            <a:pPr>
              <a:buFont typeface="Wingdings" panose="05000000000000000000" pitchFamily="2" charset="2"/>
              <a:buChar char="§"/>
            </a:pPr>
            <a:r>
              <a:rPr lang="en-US" sz="3200" dirty="0"/>
              <a:t>Men- Sex for women starts way earlier before the actual act. It begins with a foot massage, helping cook dinner etc.</a:t>
            </a:r>
          </a:p>
          <a:p>
            <a:pPr>
              <a:buFont typeface="Wingdings" panose="05000000000000000000" pitchFamily="2" charset="2"/>
              <a:buChar char="§"/>
            </a:pPr>
            <a:r>
              <a:rPr lang="en-US" sz="3200" dirty="0"/>
              <a:t>Ladies- Men are visual. Invest in lingerie.</a:t>
            </a:r>
          </a:p>
          <a:p>
            <a:endParaRPr lang="en-US" dirty="0"/>
          </a:p>
        </p:txBody>
      </p:sp>
      <p:sp>
        <p:nvSpPr>
          <p:cNvPr id="6" name="Slide Number Placeholder 5">
            <a:extLst>
              <a:ext uri="{FF2B5EF4-FFF2-40B4-BE49-F238E27FC236}">
                <a16:creationId xmlns:a16="http://schemas.microsoft.com/office/drawing/2014/main" id="{17B2E6C1-3B31-4070-B3BF-0A04E05AAE11}"/>
              </a:ext>
            </a:extLst>
          </p:cNvPr>
          <p:cNvSpPr>
            <a:spLocks noGrp="1"/>
          </p:cNvSpPr>
          <p:nvPr>
            <p:ph type="sldNum" sz="quarter" idx="12"/>
          </p:nvPr>
        </p:nvSpPr>
        <p:spPr/>
        <p:txBody>
          <a:bodyPr/>
          <a:lstStyle/>
          <a:p>
            <a:fld id="{9D4AEF59-F28E-467C-9EA3-92D1CFAD475A}" type="slidenum">
              <a:rPr lang="en-US" smtClean="0"/>
              <a:pPr/>
              <a:t>67</a:t>
            </a:fld>
            <a:endParaRPr lang="en-US" dirty="0">
              <a:latin typeface="+mn-lt"/>
            </a:endParaRPr>
          </a:p>
        </p:txBody>
      </p:sp>
      <p:sp>
        <p:nvSpPr>
          <p:cNvPr id="4" name="Footer Placeholder 8">
            <a:extLst>
              <a:ext uri="{FF2B5EF4-FFF2-40B4-BE49-F238E27FC236}">
                <a16:creationId xmlns:a16="http://schemas.microsoft.com/office/drawing/2014/main" id="{C50526A6-637F-4446-9377-7DC38EFE4ED1}"/>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Romance, sex &amp; intimacy</a:t>
            </a:r>
          </a:p>
        </p:txBody>
      </p:sp>
    </p:spTree>
    <p:extLst>
      <p:ext uri="{BB962C8B-B14F-4D97-AF65-F5344CB8AC3E}">
        <p14:creationId xmlns:p14="http://schemas.microsoft.com/office/powerpoint/2010/main" val="36198608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C36B5374-F65D-4692-8F15-C173CE7EE897}"/>
              </a:ext>
            </a:extLst>
          </p:cNvPr>
          <p:cNvSpPr>
            <a:spLocks noGrp="1"/>
          </p:cNvSpPr>
          <p:nvPr>
            <p:ph type="ctrTitle"/>
          </p:nvPr>
        </p:nvSpPr>
        <p:spPr/>
        <p:txBody>
          <a:bodyPr/>
          <a:lstStyle/>
          <a:p>
            <a:r>
              <a:rPr lang="en-US" dirty="0"/>
              <a:t>Let’s talk about MONEY </a:t>
            </a:r>
          </a:p>
        </p:txBody>
      </p:sp>
      <p:sp>
        <p:nvSpPr>
          <p:cNvPr id="13" name="Subtitle 12">
            <a:extLst>
              <a:ext uri="{FF2B5EF4-FFF2-40B4-BE49-F238E27FC236}">
                <a16:creationId xmlns:a16="http://schemas.microsoft.com/office/drawing/2014/main" id="{6F65AB72-9A1D-40E8-ADE9-DBC7DCE93C7E}"/>
              </a:ext>
            </a:extLst>
          </p:cNvPr>
          <p:cNvSpPr>
            <a:spLocks noGrp="1"/>
          </p:cNvSpPr>
          <p:nvPr>
            <p:ph type="subTitle" idx="1"/>
          </p:nvPr>
        </p:nvSpPr>
        <p:spPr/>
        <p:txBody>
          <a:bodyPr/>
          <a:lstStyle/>
          <a:p>
            <a:r>
              <a:rPr lang="en-US" dirty="0"/>
              <a:t>WEEK 8</a:t>
            </a:r>
          </a:p>
        </p:txBody>
      </p:sp>
      <p:sp>
        <p:nvSpPr>
          <p:cNvPr id="10" name="Slide Number Placeholder 9">
            <a:extLst>
              <a:ext uri="{FF2B5EF4-FFF2-40B4-BE49-F238E27FC236}">
                <a16:creationId xmlns:a16="http://schemas.microsoft.com/office/drawing/2014/main" id="{4B50B84B-4C24-4635-9DBC-2F54E7E45CF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Tree>
    <p:extLst>
      <p:ext uri="{BB962C8B-B14F-4D97-AF65-F5344CB8AC3E}">
        <p14:creationId xmlns:p14="http://schemas.microsoft.com/office/powerpoint/2010/main" val="27461715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5AAAA-2FF7-480B-B929-1677F2E0E8E6}"/>
              </a:ext>
            </a:extLst>
          </p:cNvPr>
          <p:cNvSpPr>
            <a:spLocks noGrp="1"/>
          </p:cNvSpPr>
          <p:nvPr>
            <p:ph type="title"/>
          </p:nvPr>
        </p:nvSpPr>
        <p:spPr/>
        <p:txBody>
          <a:bodyPr/>
          <a:lstStyle/>
          <a:p>
            <a:pPr algn="ctr"/>
            <a:r>
              <a:rPr lang="en-US" dirty="0"/>
              <a:t>Why talk?</a:t>
            </a:r>
          </a:p>
        </p:txBody>
      </p:sp>
      <p:sp>
        <p:nvSpPr>
          <p:cNvPr id="3" name="Content Placeholder 2">
            <a:extLst>
              <a:ext uri="{FF2B5EF4-FFF2-40B4-BE49-F238E27FC236}">
                <a16:creationId xmlns:a16="http://schemas.microsoft.com/office/drawing/2014/main" id="{7CC5DD71-F2C9-47B6-A724-03AFCAAFA187}"/>
              </a:ext>
            </a:extLst>
          </p:cNvPr>
          <p:cNvSpPr>
            <a:spLocks noGrp="1"/>
          </p:cNvSpPr>
          <p:nvPr>
            <p:ph idx="1"/>
          </p:nvPr>
        </p:nvSpPr>
        <p:spPr/>
        <p:txBody>
          <a:bodyPr/>
          <a:lstStyle/>
          <a:p>
            <a:pPr>
              <a:buFont typeface="Wingdings" panose="05000000000000000000" pitchFamily="2" charset="2"/>
              <a:buChar char="§"/>
            </a:pPr>
            <a:r>
              <a:rPr lang="en-US" sz="3200" dirty="0">
                <a:solidFill>
                  <a:srgbClr val="000000"/>
                </a:solidFill>
              </a:rPr>
              <a:t>After incompatibility and infidelity, money is the main reason why couples divorce.</a:t>
            </a:r>
          </a:p>
          <a:p>
            <a:pPr>
              <a:buFont typeface="Wingdings" panose="05000000000000000000" pitchFamily="2" charset="2"/>
              <a:buChar char="§"/>
            </a:pPr>
            <a:r>
              <a:rPr lang="en-US" sz="3200" dirty="0">
                <a:solidFill>
                  <a:srgbClr val="000000"/>
                </a:solidFill>
              </a:rPr>
              <a:t>Most disagreements are caused by money.</a:t>
            </a:r>
          </a:p>
          <a:p>
            <a:pPr>
              <a:buFont typeface="Wingdings" panose="05000000000000000000" pitchFamily="2" charset="2"/>
              <a:buChar char="§"/>
            </a:pPr>
            <a:r>
              <a:rPr lang="en-US" sz="3200" dirty="0">
                <a:solidFill>
                  <a:srgbClr val="000000"/>
                </a:solidFill>
              </a:rPr>
              <a:t>Do you know your partner’s philosophy on money?</a:t>
            </a:r>
          </a:p>
          <a:p>
            <a:pPr>
              <a:buFont typeface="Wingdings" panose="05000000000000000000" pitchFamily="2" charset="2"/>
              <a:buChar char="§"/>
            </a:pPr>
            <a:endParaRPr lang="en-US" sz="3200" dirty="0">
              <a:solidFill>
                <a:srgbClr val="000000"/>
              </a:solidFill>
            </a:endParaRPr>
          </a:p>
          <a:p>
            <a:endParaRPr lang="en-US" dirty="0"/>
          </a:p>
        </p:txBody>
      </p:sp>
      <p:sp>
        <p:nvSpPr>
          <p:cNvPr id="6" name="Slide Number Placeholder 5">
            <a:extLst>
              <a:ext uri="{FF2B5EF4-FFF2-40B4-BE49-F238E27FC236}">
                <a16:creationId xmlns:a16="http://schemas.microsoft.com/office/drawing/2014/main" id="{E6284296-2AD5-408C-B92F-1AF3D9CC38C8}"/>
              </a:ext>
            </a:extLst>
          </p:cNvPr>
          <p:cNvSpPr>
            <a:spLocks noGrp="1"/>
          </p:cNvSpPr>
          <p:nvPr>
            <p:ph type="sldNum" sz="quarter" idx="12"/>
          </p:nvPr>
        </p:nvSpPr>
        <p:spPr/>
        <p:txBody>
          <a:bodyPr/>
          <a:lstStyle/>
          <a:p>
            <a:fld id="{9D4AEF59-F28E-467C-9EA3-92D1CFAD475A}" type="slidenum">
              <a:rPr lang="en-US" smtClean="0"/>
              <a:pPr/>
              <a:t>69</a:t>
            </a:fld>
            <a:endParaRPr lang="en-US" dirty="0">
              <a:latin typeface="+mn-lt"/>
            </a:endParaRPr>
          </a:p>
        </p:txBody>
      </p:sp>
      <p:sp>
        <p:nvSpPr>
          <p:cNvPr id="7" name="Footer Placeholder 8">
            <a:extLst>
              <a:ext uri="{FF2B5EF4-FFF2-40B4-BE49-F238E27FC236}">
                <a16:creationId xmlns:a16="http://schemas.microsoft.com/office/drawing/2014/main" id="{BB7B7363-63D5-4BA0-BDB1-A894CC3E412F}"/>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Let’s talk about money</a:t>
            </a:r>
          </a:p>
        </p:txBody>
      </p:sp>
    </p:spTree>
    <p:extLst>
      <p:ext uri="{BB962C8B-B14F-4D97-AF65-F5344CB8AC3E}">
        <p14:creationId xmlns:p14="http://schemas.microsoft.com/office/powerpoint/2010/main" val="41508647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256A4-A26F-4B01-9AEF-D6971A6AE36E}"/>
              </a:ext>
            </a:extLst>
          </p:cNvPr>
          <p:cNvSpPr>
            <a:spLocks noGrp="1"/>
          </p:cNvSpPr>
          <p:nvPr>
            <p:ph type="title"/>
          </p:nvPr>
        </p:nvSpPr>
        <p:spPr/>
        <p:txBody>
          <a:bodyPr/>
          <a:lstStyle/>
          <a:p>
            <a:pPr algn="ctr"/>
            <a:r>
              <a:rPr lang="en-US" b="1" dirty="0"/>
              <a:t>Philosophy on money</a:t>
            </a:r>
            <a:endParaRPr lang="en-US" dirty="0"/>
          </a:p>
        </p:txBody>
      </p:sp>
      <p:sp>
        <p:nvSpPr>
          <p:cNvPr id="3" name="Content Placeholder 2">
            <a:extLst>
              <a:ext uri="{FF2B5EF4-FFF2-40B4-BE49-F238E27FC236}">
                <a16:creationId xmlns:a16="http://schemas.microsoft.com/office/drawing/2014/main" id="{889AD86B-A698-450F-AD68-F04151B5B101}"/>
              </a:ext>
            </a:extLst>
          </p:cNvPr>
          <p:cNvSpPr>
            <a:spLocks noGrp="1"/>
          </p:cNvSpPr>
          <p:nvPr>
            <p:ph idx="1"/>
          </p:nvPr>
        </p:nvSpPr>
        <p:spPr/>
        <p:txBody>
          <a:bodyPr>
            <a:normAutofit/>
          </a:bodyPr>
          <a:lstStyle/>
          <a:p>
            <a:pPr marL="0" indent="0">
              <a:buNone/>
            </a:pPr>
            <a:r>
              <a:rPr lang="en-US" sz="3200" dirty="0"/>
              <a:t>Drs. Les &amp; Leslie Parrott SMBIS program asks couples to answer the following questions:</a:t>
            </a:r>
          </a:p>
          <a:p>
            <a:pPr marL="0" indent="0">
              <a:buNone/>
            </a:pPr>
            <a:endParaRPr lang="en-US" sz="3200" dirty="0"/>
          </a:p>
          <a:p>
            <a:pPr>
              <a:buFont typeface="Wingdings" panose="05000000000000000000" pitchFamily="2" charset="2"/>
              <a:buChar char="§"/>
            </a:pPr>
            <a:r>
              <a:rPr lang="en-US" sz="3200" dirty="0"/>
              <a:t>In my home growing up, money was … </a:t>
            </a:r>
          </a:p>
          <a:p>
            <a:pPr>
              <a:buFont typeface="Wingdings" panose="05000000000000000000" pitchFamily="2" charset="2"/>
              <a:buChar char="§"/>
            </a:pPr>
            <a:r>
              <a:rPr lang="en-US" sz="3200" dirty="0"/>
              <a:t>When I think about our financial future … </a:t>
            </a:r>
          </a:p>
          <a:p>
            <a:pPr>
              <a:buFont typeface="Wingdings" panose="05000000000000000000" pitchFamily="2" charset="2"/>
              <a:buChar char="§"/>
            </a:pPr>
            <a:r>
              <a:rPr lang="en-US" sz="3200" dirty="0"/>
              <a:t>What you may not know about money and me is … </a:t>
            </a:r>
          </a:p>
        </p:txBody>
      </p:sp>
      <p:sp>
        <p:nvSpPr>
          <p:cNvPr id="6" name="Slide Number Placeholder 5">
            <a:extLst>
              <a:ext uri="{FF2B5EF4-FFF2-40B4-BE49-F238E27FC236}">
                <a16:creationId xmlns:a16="http://schemas.microsoft.com/office/drawing/2014/main" id="{F0723AD0-7E9F-46E5-92B2-AC6D1F13A71D}"/>
              </a:ext>
            </a:extLst>
          </p:cNvPr>
          <p:cNvSpPr>
            <a:spLocks noGrp="1"/>
          </p:cNvSpPr>
          <p:nvPr>
            <p:ph type="sldNum" sz="quarter" idx="12"/>
          </p:nvPr>
        </p:nvSpPr>
        <p:spPr/>
        <p:txBody>
          <a:bodyPr/>
          <a:lstStyle/>
          <a:p>
            <a:fld id="{9D4AEF59-F28E-467C-9EA3-92D1CFAD475A}" type="slidenum">
              <a:rPr lang="en-US" smtClean="0"/>
              <a:pPr/>
              <a:t>70</a:t>
            </a:fld>
            <a:endParaRPr lang="en-US" dirty="0">
              <a:latin typeface="+mn-lt"/>
            </a:endParaRPr>
          </a:p>
        </p:txBody>
      </p:sp>
      <p:sp>
        <p:nvSpPr>
          <p:cNvPr id="5" name="Footer Placeholder 8">
            <a:extLst>
              <a:ext uri="{FF2B5EF4-FFF2-40B4-BE49-F238E27FC236}">
                <a16:creationId xmlns:a16="http://schemas.microsoft.com/office/drawing/2014/main" id="{EE2E33F3-50D9-44C7-9027-D4DC381B7E3F}"/>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Let’s talk about money</a:t>
            </a:r>
          </a:p>
        </p:txBody>
      </p:sp>
    </p:spTree>
    <p:extLst>
      <p:ext uri="{BB962C8B-B14F-4D97-AF65-F5344CB8AC3E}">
        <p14:creationId xmlns:p14="http://schemas.microsoft.com/office/powerpoint/2010/main" val="17204904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2E0CD8-6263-4161-879B-167ADF708A0C}"/>
              </a:ext>
            </a:extLst>
          </p:cNvPr>
          <p:cNvSpPr>
            <a:spLocks noGrp="1"/>
          </p:cNvSpPr>
          <p:nvPr>
            <p:ph idx="1"/>
          </p:nvPr>
        </p:nvSpPr>
        <p:spPr/>
        <p:txBody>
          <a:bodyPr/>
          <a:lstStyle/>
          <a:p>
            <a:pPr>
              <a:buFont typeface="Wingdings" panose="05000000000000000000" pitchFamily="2" charset="2"/>
              <a:buChar char="§"/>
            </a:pPr>
            <a:r>
              <a:rPr lang="en-US" sz="3200" dirty="0"/>
              <a:t>The thing I appreciate about you in relationship to money is … </a:t>
            </a:r>
          </a:p>
          <a:p>
            <a:pPr>
              <a:buFont typeface="Wingdings" panose="05000000000000000000" pitchFamily="2" charset="2"/>
              <a:buChar char="§"/>
            </a:pPr>
            <a:r>
              <a:rPr lang="en-US" sz="3200" dirty="0"/>
              <a:t>When it comes to money, I’d like to improve my … </a:t>
            </a:r>
          </a:p>
          <a:p>
            <a:pPr>
              <a:buFont typeface="Wingdings" panose="05000000000000000000" pitchFamily="2" charset="2"/>
              <a:buChar char="§"/>
            </a:pPr>
            <a:r>
              <a:rPr lang="en-US" sz="3200" dirty="0"/>
              <a:t>One specific action we could take right now that would help me is…</a:t>
            </a:r>
          </a:p>
          <a:p>
            <a:endParaRPr lang="en-US" dirty="0"/>
          </a:p>
        </p:txBody>
      </p:sp>
      <p:sp>
        <p:nvSpPr>
          <p:cNvPr id="6" name="Slide Number Placeholder 5">
            <a:extLst>
              <a:ext uri="{FF2B5EF4-FFF2-40B4-BE49-F238E27FC236}">
                <a16:creationId xmlns:a16="http://schemas.microsoft.com/office/drawing/2014/main" id="{C3DECE8D-C6D2-47B0-B4AC-98C49571627B}"/>
              </a:ext>
            </a:extLst>
          </p:cNvPr>
          <p:cNvSpPr>
            <a:spLocks noGrp="1"/>
          </p:cNvSpPr>
          <p:nvPr>
            <p:ph type="sldNum" sz="quarter" idx="12"/>
          </p:nvPr>
        </p:nvSpPr>
        <p:spPr/>
        <p:txBody>
          <a:bodyPr/>
          <a:lstStyle/>
          <a:p>
            <a:fld id="{9D4AEF59-F28E-467C-9EA3-92D1CFAD475A}" type="slidenum">
              <a:rPr lang="en-US" smtClean="0"/>
              <a:pPr/>
              <a:t>71</a:t>
            </a:fld>
            <a:endParaRPr lang="en-US" dirty="0">
              <a:latin typeface="+mn-lt"/>
            </a:endParaRPr>
          </a:p>
        </p:txBody>
      </p:sp>
      <p:sp>
        <p:nvSpPr>
          <p:cNvPr id="4" name="Footer Placeholder 8">
            <a:extLst>
              <a:ext uri="{FF2B5EF4-FFF2-40B4-BE49-F238E27FC236}">
                <a16:creationId xmlns:a16="http://schemas.microsoft.com/office/drawing/2014/main" id="{B7C52BE5-F295-4769-B193-A819C2C09AE7}"/>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Let’s talk about money</a:t>
            </a:r>
          </a:p>
        </p:txBody>
      </p:sp>
    </p:spTree>
    <p:extLst>
      <p:ext uri="{BB962C8B-B14F-4D97-AF65-F5344CB8AC3E}">
        <p14:creationId xmlns:p14="http://schemas.microsoft.com/office/powerpoint/2010/main" val="5560048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0B1DAEB-CC59-471F-A17C-D67682B2F86B}"/>
              </a:ext>
            </a:extLst>
          </p:cNvPr>
          <p:cNvSpPr>
            <a:spLocks noGrp="1"/>
          </p:cNvSpPr>
          <p:nvPr>
            <p:ph idx="1"/>
          </p:nvPr>
        </p:nvSpPr>
        <p:spPr>
          <a:xfrm>
            <a:off x="1024128" y="1642188"/>
            <a:ext cx="9720073" cy="4667172"/>
          </a:xfrm>
        </p:spPr>
        <p:txBody>
          <a:bodyPr>
            <a:normAutofit/>
          </a:bodyPr>
          <a:lstStyle/>
          <a:p>
            <a:pPr marL="0" lvl="0" indent="0">
              <a:buNone/>
            </a:pPr>
            <a:r>
              <a:rPr lang="en-US" sz="3200" dirty="0"/>
              <a:t>These questions help us know our attitudes towards money:</a:t>
            </a:r>
          </a:p>
          <a:p>
            <a:pPr lvl="0">
              <a:buFont typeface="Wingdings" panose="05000000000000000000" pitchFamily="2" charset="2"/>
              <a:buChar char="§"/>
            </a:pPr>
            <a:r>
              <a:rPr lang="en-US" sz="3200" dirty="0"/>
              <a:t>Spender?</a:t>
            </a:r>
          </a:p>
          <a:p>
            <a:pPr lvl="0">
              <a:buFont typeface="Wingdings" panose="05000000000000000000" pitchFamily="2" charset="2"/>
              <a:buChar char="§"/>
            </a:pPr>
            <a:r>
              <a:rPr lang="en-US" sz="3200" dirty="0"/>
              <a:t>Saver?</a:t>
            </a:r>
          </a:p>
          <a:p>
            <a:pPr lvl="0">
              <a:buFont typeface="Wingdings" panose="05000000000000000000" pitchFamily="2" charset="2"/>
              <a:buChar char="§"/>
            </a:pPr>
            <a:r>
              <a:rPr lang="en-US" sz="3200" dirty="0"/>
              <a:t>Lover?</a:t>
            </a:r>
          </a:p>
          <a:p>
            <a:pPr lvl="0">
              <a:buFont typeface="Wingdings" panose="05000000000000000000" pitchFamily="2" charset="2"/>
              <a:buChar char="§"/>
            </a:pPr>
            <a:r>
              <a:rPr lang="en-US" sz="3200" dirty="0"/>
              <a:t>giver?</a:t>
            </a:r>
          </a:p>
          <a:p>
            <a:endParaRPr lang="en-US" dirty="0"/>
          </a:p>
        </p:txBody>
      </p:sp>
      <p:sp>
        <p:nvSpPr>
          <p:cNvPr id="16" name="Slide Number Placeholder 15">
            <a:extLst>
              <a:ext uri="{FF2B5EF4-FFF2-40B4-BE49-F238E27FC236}">
                <a16:creationId xmlns:a16="http://schemas.microsoft.com/office/drawing/2014/main" id="{2B46530D-4AD9-406C-9FF3-3763715B8B09}"/>
              </a:ext>
            </a:extLst>
          </p:cNvPr>
          <p:cNvSpPr>
            <a:spLocks noGrp="1"/>
          </p:cNvSpPr>
          <p:nvPr>
            <p:ph type="sldNum" sz="quarter" idx="12"/>
          </p:nvPr>
        </p:nvSpPr>
        <p:spPr/>
        <p:txBody>
          <a:bodyPr/>
          <a:lstStyle/>
          <a:p>
            <a:pPr lvl="0"/>
            <a:fld id="{F4F66505-CBE9-4DDE-B6B8-8F5BDC18C943}" type="slidenum">
              <a:rPr lang="en-US" noProof="0" smtClean="0"/>
              <a:pPr lvl="0"/>
              <a:t>72</a:t>
            </a:fld>
            <a:endParaRPr lang="en-US" noProof="0" dirty="0"/>
          </a:p>
        </p:txBody>
      </p:sp>
      <p:sp>
        <p:nvSpPr>
          <p:cNvPr id="4" name="Footer Placeholder 8">
            <a:extLst>
              <a:ext uri="{FF2B5EF4-FFF2-40B4-BE49-F238E27FC236}">
                <a16:creationId xmlns:a16="http://schemas.microsoft.com/office/drawing/2014/main" id="{45EDC41C-E66D-4D42-A0DE-11013C362728}"/>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Let’s talk about money</a:t>
            </a:r>
          </a:p>
        </p:txBody>
      </p:sp>
    </p:spTree>
    <p:extLst>
      <p:ext uri="{BB962C8B-B14F-4D97-AF65-F5344CB8AC3E}">
        <p14:creationId xmlns:p14="http://schemas.microsoft.com/office/powerpoint/2010/main" val="36539596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61EC14A-FE5B-4793-8756-D6CF897C2779}"/>
              </a:ext>
            </a:extLst>
          </p:cNvPr>
          <p:cNvSpPr>
            <a:spLocks noGrp="1"/>
          </p:cNvSpPr>
          <p:nvPr>
            <p:ph type="title"/>
          </p:nvPr>
        </p:nvSpPr>
        <p:spPr/>
        <p:txBody>
          <a:bodyPr/>
          <a:lstStyle/>
          <a:p>
            <a:pPr algn="ctr"/>
            <a:r>
              <a:rPr lang="en-US" dirty="0"/>
              <a:t>Debts</a:t>
            </a:r>
          </a:p>
        </p:txBody>
      </p:sp>
      <p:sp>
        <p:nvSpPr>
          <p:cNvPr id="13" name="Content Placeholder 12">
            <a:extLst>
              <a:ext uri="{FF2B5EF4-FFF2-40B4-BE49-F238E27FC236}">
                <a16:creationId xmlns:a16="http://schemas.microsoft.com/office/drawing/2014/main" id="{07BB5FF1-BD22-4682-AEAE-3DC21AC8B3AF}"/>
              </a:ext>
            </a:extLst>
          </p:cNvPr>
          <p:cNvSpPr>
            <a:spLocks noGrp="1"/>
          </p:cNvSpPr>
          <p:nvPr>
            <p:ph idx="1"/>
          </p:nvPr>
        </p:nvSpPr>
        <p:spPr/>
        <p:txBody>
          <a:bodyPr>
            <a:normAutofit/>
          </a:bodyPr>
          <a:lstStyle/>
          <a:p>
            <a:pPr marL="0" indent="0">
              <a:buNone/>
            </a:pPr>
            <a:r>
              <a:rPr lang="en-US" sz="3200" dirty="0"/>
              <a:t>Couples should be transparent about debt.</a:t>
            </a:r>
          </a:p>
          <a:p>
            <a:pPr>
              <a:buFont typeface="Wingdings" panose="05000000000000000000" pitchFamily="2" charset="2"/>
              <a:buChar char="§"/>
            </a:pPr>
            <a:r>
              <a:rPr lang="en-US" sz="3200" dirty="0"/>
              <a:t>Student debt?</a:t>
            </a:r>
          </a:p>
          <a:p>
            <a:pPr>
              <a:buFont typeface="Wingdings" panose="05000000000000000000" pitchFamily="2" charset="2"/>
              <a:buChar char="§"/>
            </a:pPr>
            <a:r>
              <a:rPr lang="en-US" sz="3200" dirty="0"/>
              <a:t>Mortgage?</a:t>
            </a:r>
          </a:p>
          <a:p>
            <a:pPr>
              <a:buFont typeface="Wingdings" panose="05000000000000000000" pitchFamily="2" charset="2"/>
              <a:buChar char="§"/>
            </a:pPr>
            <a:r>
              <a:rPr lang="en-US" sz="3200" dirty="0"/>
              <a:t>Other loans?</a:t>
            </a:r>
          </a:p>
        </p:txBody>
      </p:sp>
      <p:sp>
        <p:nvSpPr>
          <p:cNvPr id="10" name="Slide Number Placeholder 9">
            <a:extLst>
              <a:ext uri="{FF2B5EF4-FFF2-40B4-BE49-F238E27FC236}">
                <a16:creationId xmlns:a16="http://schemas.microsoft.com/office/drawing/2014/main" id="{C46BF7AE-BB4C-4DCD-BB20-6EA80FD7ABF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7" name="Footer Placeholder 8">
            <a:extLst>
              <a:ext uri="{FF2B5EF4-FFF2-40B4-BE49-F238E27FC236}">
                <a16:creationId xmlns:a16="http://schemas.microsoft.com/office/drawing/2014/main" id="{8BF62FE1-F1B0-4A3B-8987-6E7751E92DB7}"/>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Let’s talk about money</a:t>
            </a:r>
          </a:p>
        </p:txBody>
      </p:sp>
    </p:spTree>
    <p:extLst>
      <p:ext uri="{BB962C8B-B14F-4D97-AF65-F5344CB8AC3E}">
        <p14:creationId xmlns:p14="http://schemas.microsoft.com/office/powerpoint/2010/main" val="2393251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C68A6-CB73-4B42-AEA5-55CDE3736DF3}"/>
              </a:ext>
            </a:extLst>
          </p:cNvPr>
          <p:cNvSpPr>
            <a:spLocks noGrp="1"/>
          </p:cNvSpPr>
          <p:nvPr>
            <p:ph type="title"/>
          </p:nvPr>
        </p:nvSpPr>
        <p:spPr/>
        <p:txBody>
          <a:bodyPr/>
          <a:lstStyle/>
          <a:p>
            <a:pPr algn="ctr"/>
            <a:r>
              <a:rPr lang="en-US" dirty="0"/>
              <a:t>Budgeting</a:t>
            </a:r>
          </a:p>
        </p:txBody>
      </p:sp>
      <p:sp>
        <p:nvSpPr>
          <p:cNvPr id="3" name="Content Placeholder 2">
            <a:extLst>
              <a:ext uri="{FF2B5EF4-FFF2-40B4-BE49-F238E27FC236}">
                <a16:creationId xmlns:a16="http://schemas.microsoft.com/office/drawing/2014/main" id="{35441B17-CA5E-4B43-A78F-8FFA121F0B07}"/>
              </a:ext>
            </a:extLst>
          </p:cNvPr>
          <p:cNvSpPr>
            <a:spLocks noGrp="1"/>
          </p:cNvSpPr>
          <p:nvPr>
            <p:ph idx="1"/>
          </p:nvPr>
        </p:nvSpPr>
        <p:spPr/>
        <p:txBody>
          <a:bodyPr>
            <a:normAutofit/>
          </a:bodyPr>
          <a:lstStyle/>
          <a:p>
            <a:pPr>
              <a:buFont typeface="Wingdings" panose="05000000000000000000" pitchFamily="2" charset="2"/>
              <a:buChar char="§"/>
            </a:pPr>
            <a:r>
              <a:rPr lang="en-US" sz="3200" dirty="0"/>
              <a:t>A budget is a plan of how you intend to spend your money.</a:t>
            </a:r>
          </a:p>
          <a:p>
            <a:pPr>
              <a:buFont typeface="Wingdings" panose="05000000000000000000" pitchFamily="2" charset="2"/>
              <a:buChar char="§"/>
            </a:pPr>
            <a:r>
              <a:rPr lang="en-US" sz="3200" dirty="0"/>
              <a:t>Failing to plan is planning to fail.</a:t>
            </a:r>
          </a:p>
          <a:p>
            <a:pPr>
              <a:buFont typeface="Wingdings" panose="05000000000000000000" pitchFamily="2" charset="2"/>
              <a:buChar char="§"/>
            </a:pPr>
            <a:r>
              <a:rPr lang="en-US" sz="3200" dirty="0"/>
              <a:t>Couples should budget their income to meet needs such as: Clothes, Rent, Food, Vacation, Other financial obligations i.e. Child support, Loans, Savings, Giving.</a:t>
            </a:r>
          </a:p>
          <a:p>
            <a:endParaRPr lang="en-US" dirty="0"/>
          </a:p>
        </p:txBody>
      </p:sp>
      <p:sp>
        <p:nvSpPr>
          <p:cNvPr id="6" name="Slide Number Placeholder 5">
            <a:extLst>
              <a:ext uri="{FF2B5EF4-FFF2-40B4-BE49-F238E27FC236}">
                <a16:creationId xmlns:a16="http://schemas.microsoft.com/office/drawing/2014/main" id="{6B30AC0E-37D4-4D47-BCF6-C7532AED5C54}"/>
              </a:ext>
            </a:extLst>
          </p:cNvPr>
          <p:cNvSpPr>
            <a:spLocks noGrp="1"/>
          </p:cNvSpPr>
          <p:nvPr>
            <p:ph type="sldNum" sz="quarter" idx="12"/>
          </p:nvPr>
        </p:nvSpPr>
        <p:spPr/>
        <p:txBody>
          <a:bodyPr/>
          <a:lstStyle/>
          <a:p>
            <a:fld id="{9D4AEF59-F28E-467C-9EA3-92D1CFAD475A}" type="slidenum">
              <a:rPr lang="en-US" smtClean="0"/>
              <a:pPr/>
              <a:t>74</a:t>
            </a:fld>
            <a:endParaRPr lang="en-US" dirty="0">
              <a:latin typeface="+mn-lt"/>
            </a:endParaRPr>
          </a:p>
        </p:txBody>
      </p:sp>
      <p:sp>
        <p:nvSpPr>
          <p:cNvPr id="7" name="Footer Placeholder 8">
            <a:extLst>
              <a:ext uri="{FF2B5EF4-FFF2-40B4-BE49-F238E27FC236}">
                <a16:creationId xmlns:a16="http://schemas.microsoft.com/office/drawing/2014/main" id="{441A9B99-F184-43CA-A338-48B65E0B81A6}"/>
              </a:ext>
            </a:extLst>
          </p:cNvPr>
          <p:cNvSpPr>
            <a:spLocks noGrp="1"/>
          </p:cNvSpPr>
          <p:nvPr>
            <p:ph type="ftr" sz="quarter" idx="11"/>
          </p:nvPr>
        </p:nvSpPr>
        <p:spPr>
          <a:xfrm>
            <a:off x="4842932" y="6470704"/>
            <a:ext cx="5901459" cy="274320"/>
          </a:xfrm>
        </p:spPr>
        <p:txBody>
          <a:bodyPr/>
          <a:lstStyle/>
          <a:p>
            <a:r>
              <a:rPr lang="en-US" dirty="0">
                <a:solidFill>
                  <a:prstClr val="black">
                    <a:lumMod val="85000"/>
                    <a:lumOff val="15000"/>
                  </a:prstClr>
                </a:solidFill>
              </a:rPr>
              <a:t>Let’s talk about money</a:t>
            </a:r>
          </a:p>
        </p:txBody>
      </p:sp>
    </p:spTree>
    <p:extLst>
      <p:ext uri="{BB962C8B-B14F-4D97-AF65-F5344CB8AC3E}">
        <p14:creationId xmlns:p14="http://schemas.microsoft.com/office/powerpoint/2010/main" val="40317807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CFE3180-B7E2-419F-8A90-29EB4BBEAC56}"/>
              </a:ext>
            </a:extLst>
          </p:cNvPr>
          <p:cNvSpPr>
            <a:spLocks noGrp="1"/>
          </p:cNvSpPr>
          <p:nvPr>
            <p:ph type="ctrTitle"/>
          </p:nvPr>
        </p:nvSpPr>
        <p:spPr/>
        <p:txBody>
          <a:bodyPr/>
          <a:lstStyle/>
          <a:p>
            <a:r>
              <a:rPr lang="en-US" dirty="0"/>
              <a:t>Handling CONFLICT</a:t>
            </a:r>
          </a:p>
        </p:txBody>
      </p:sp>
      <p:sp>
        <p:nvSpPr>
          <p:cNvPr id="8" name="Subtitle 7">
            <a:extLst>
              <a:ext uri="{FF2B5EF4-FFF2-40B4-BE49-F238E27FC236}">
                <a16:creationId xmlns:a16="http://schemas.microsoft.com/office/drawing/2014/main" id="{1D04DE8A-5364-4698-B47E-092DC87CFCE4}"/>
              </a:ext>
            </a:extLst>
          </p:cNvPr>
          <p:cNvSpPr>
            <a:spLocks noGrp="1"/>
          </p:cNvSpPr>
          <p:nvPr>
            <p:ph type="subTitle" idx="1"/>
          </p:nvPr>
        </p:nvSpPr>
        <p:spPr/>
        <p:txBody>
          <a:bodyPr/>
          <a:lstStyle/>
          <a:p>
            <a:r>
              <a:rPr lang="en-US" dirty="0"/>
              <a:t>WEEK 9</a:t>
            </a:r>
          </a:p>
        </p:txBody>
      </p:sp>
      <p:sp>
        <p:nvSpPr>
          <p:cNvPr id="5" name="Slide Number Placeholder 4">
            <a:extLst>
              <a:ext uri="{FF2B5EF4-FFF2-40B4-BE49-F238E27FC236}">
                <a16:creationId xmlns:a16="http://schemas.microsoft.com/office/drawing/2014/main" id="{FCD32162-9167-4876-8495-4BD81E17C21D}"/>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b="0" i="0" u="none" strike="noStrike" kern="1200" cap="none" spc="0" normalizeH="0" baseline="0" noProof="0" smtClean="0">
                <a:ln>
                  <a:noFill/>
                </a:ln>
                <a:solidFill>
                  <a:prstClr val="black">
                    <a:lumMod val="85000"/>
                    <a:lumOff val="15000"/>
                  </a:prst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75</a:t>
            </a:fld>
            <a:endParaRPr kumimoji="0" lang="en-US" b="0" i="0" u="none" strike="noStrike" kern="1200" cap="none" spc="0" normalizeH="0" baseline="0" noProof="0" dirty="0">
              <a:ln>
                <a:noFill/>
              </a:ln>
              <a:solidFill>
                <a:prstClr val="black">
                  <a:lumMod val="85000"/>
                  <a:lumOff val="15000"/>
                </a:prstClr>
              </a:solidFill>
              <a:effectLst/>
              <a:uLnTx/>
              <a:uFillTx/>
              <a:latin typeface="+mn-lt"/>
              <a:ea typeface="+mn-ea"/>
              <a:cs typeface="+mn-cs"/>
            </a:endParaRPr>
          </a:p>
        </p:txBody>
      </p:sp>
    </p:spTree>
    <p:extLst>
      <p:ext uri="{BB962C8B-B14F-4D97-AF65-F5344CB8AC3E}">
        <p14:creationId xmlns:p14="http://schemas.microsoft.com/office/powerpoint/2010/main" val="17013458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9836B-E700-4FBB-BBFE-095FAF6F7FAD}"/>
              </a:ext>
            </a:extLst>
          </p:cNvPr>
          <p:cNvSpPr>
            <a:spLocks noGrp="1"/>
          </p:cNvSpPr>
          <p:nvPr>
            <p:ph type="title"/>
          </p:nvPr>
        </p:nvSpPr>
        <p:spPr/>
        <p:txBody>
          <a:bodyPr/>
          <a:lstStyle/>
          <a:p>
            <a:pPr algn="ctr"/>
            <a:r>
              <a:rPr lang="en-US" dirty="0"/>
              <a:t>Conflict management</a:t>
            </a:r>
          </a:p>
        </p:txBody>
      </p:sp>
      <p:pic>
        <p:nvPicPr>
          <p:cNvPr id="7" name="Online Media 6" title="Conflict Management Funny">
            <a:hlinkClick r:id="" action="ppaction://media"/>
            <a:extLst>
              <a:ext uri="{FF2B5EF4-FFF2-40B4-BE49-F238E27FC236}">
                <a16:creationId xmlns:a16="http://schemas.microsoft.com/office/drawing/2014/main" id="{E6519E70-D2B4-496D-8D28-5741DDF98C45}"/>
              </a:ext>
            </a:extLst>
          </p:cNvPr>
          <p:cNvPicPr>
            <a:picLocks noGrp="1" noRot="1" noChangeAspect="1"/>
          </p:cNvPicPr>
          <p:nvPr>
            <p:ph idx="1"/>
            <a:videoFile r:link="rId1"/>
          </p:nvPr>
        </p:nvPicPr>
        <p:blipFill>
          <a:blip r:embed="rId3"/>
          <a:stretch>
            <a:fillRect/>
          </a:stretch>
        </p:blipFill>
        <p:spPr>
          <a:xfrm>
            <a:off x="2324100" y="2250059"/>
            <a:ext cx="7119938" cy="4022725"/>
          </a:xfrm>
          <a:prstGeom prst="rect">
            <a:avLst/>
          </a:prstGeom>
        </p:spPr>
      </p:pic>
      <p:sp>
        <p:nvSpPr>
          <p:cNvPr id="6" name="Slide Number Placeholder 5">
            <a:extLst>
              <a:ext uri="{FF2B5EF4-FFF2-40B4-BE49-F238E27FC236}">
                <a16:creationId xmlns:a16="http://schemas.microsoft.com/office/drawing/2014/main" id="{3F260180-3F99-4940-A923-2DA2E363379F}"/>
              </a:ext>
            </a:extLst>
          </p:cNvPr>
          <p:cNvSpPr>
            <a:spLocks noGrp="1"/>
          </p:cNvSpPr>
          <p:nvPr>
            <p:ph type="sldNum" sz="quarter" idx="12"/>
          </p:nvPr>
        </p:nvSpPr>
        <p:spPr/>
        <p:txBody>
          <a:bodyPr/>
          <a:lstStyle/>
          <a:p>
            <a:fld id="{9D4AEF59-F28E-467C-9EA3-92D1CFAD475A}" type="slidenum">
              <a:rPr lang="en-US" smtClean="0"/>
              <a:pPr/>
              <a:t>76</a:t>
            </a:fld>
            <a:endParaRPr lang="en-US" dirty="0">
              <a:latin typeface="+mn-lt"/>
            </a:endParaRPr>
          </a:p>
        </p:txBody>
      </p:sp>
      <p:sp>
        <p:nvSpPr>
          <p:cNvPr id="10" name="Footer Placeholder 8">
            <a:extLst>
              <a:ext uri="{FF2B5EF4-FFF2-40B4-BE49-F238E27FC236}">
                <a16:creationId xmlns:a16="http://schemas.microsoft.com/office/drawing/2014/main" id="{E2738971-CFC3-45D1-8847-83C1890C5491}"/>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405235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A735-99BF-4F99-BF03-E060FD218027}"/>
              </a:ext>
            </a:extLst>
          </p:cNvPr>
          <p:cNvSpPr>
            <a:spLocks noGrp="1"/>
          </p:cNvSpPr>
          <p:nvPr>
            <p:ph type="title"/>
          </p:nvPr>
        </p:nvSpPr>
        <p:spPr/>
        <p:txBody>
          <a:bodyPr/>
          <a:lstStyle/>
          <a:p>
            <a:r>
              <a:rPr lang="en-US" dirty="0"/>
              <a:t>Case study 1</a:t>
            </a:r>
          </a:p>
        </p:txBody>
      </p:sp>
      <p:sp>
        <p:nvSpPr>
          <p:cNvPr id="3" name="Content Placeholder 2">
            <a:extLst>
              <a:ext uri="{FF2B5EF4-FFF2-40B4-BE49-F238E27FC236}">
                <a16:creationId xmlns:a16="http://schemas.microsoft.com/office/drawing/2014/main" id="{D7F8F0D3-764F-48BC-BA2B-B83375069772}"/>
              </a:ext>
            </a:extLst>
          </p:cNvPr>
          <p:cNvSpPr>
            <a:spLocks noGrp="1"/>
          </p:cNvSpPr>
          <p:nvPr>
            <p:ph idx="1"/>
          </p:nvPr>
        </p:nvSpPr>
        <p:spPr/>
        <p:txBody>
          <a:bodyPr>
            <a:normAutofit/>
          </a:bodyPr>
          <a:lstStyle/>
          <a:p>
            <a:r>
              <a:rPr lang="en-US" sz="3200" dirty="0"/>
              <a:t>Jane’s husband, Tom is a busy man. He does a lot of business travel. He came home one evening late at night and found his wife supposedly angry. He tried to ask her what was wrong but she was not talking. He got furious that she was angry for no reason. The next day, it dawned on him that the previous day was their tenth anniversary. It had completely skipped his mind.  </a:t>
            </a:r>
          </a:p>
          <a:p>
            <a:r>
              <a:rPr lang="en-US" sz="3200" dirty="0"/>
              <a:t>Discuss how could he resolve his conflict with the wife.</a:t>
            </a:r>
          </a:p>
        </p:txBody>
      </p:sp>
      <p:sp>
        <p:nvSpPr>
          <p:cNvPr id="6" name="Slide Number Placeholder 5">
            <a:extLst>
              <a:ext uri="{FF2B5EF4-FFF2-40B4-BE49-F238E27FC236}">
                <a16:creationId xmlns:a16="http://schemas.microsoft.com/office/drawing/2014/main" id="{E0E099FA-7A37-4DA4-AA46-647738616AB8}"/>
              </a:ext>
            </a:extLst>
          </p:cNvPr>
          <p:cNvSpPr>
            <a:spLocks noGrp="1"/>
          </p:cNvSpPr>
          <p:nvPr>
            <p:ph type="sldNum" sz="quarter" idx="12"/>
          </p:nvPr>
        </p:nvSpPr>
        <p:spPr/>
        <p:txBody>
          <a:bodyPr/>
          <a:lstStyle/>
          <a:p>
            <a:fld id="{9D4AEF59-F28E-467C-9EA3-92D1CFAD475A}" type="slidenum">
              <a:rPr lang="en-US" smtClean="0"/>
              <a:pPr/>
              <a:t>77</a:t>
            </a:fld>
            <a:endParaRPr lang="en-US" dirty="0">
              <a:latin typeface="+mn-lt"/>
            </a:endParaRPr>
          </a:p>
        </p:txBody>
      </p:sp>
      <p:sp>
        <p:nvSpPr>
          <p:cNvPr id="8" name="Footer Placeholder 8">
            <a:extLst>
              <a:ext uri="{FF2B5EF4-FFF2-40B4-BE49-F238E27FC236}">
                <a16:creationId xmlns:a16="http://schemas.microsoft.com/office/drawing/2014/main" id="{D75833D4-EF79-4921-B24E-8696C4CA126E}"/>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23667320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47FE9-003A-47ED-83DC-8DE99C99743A}"/>
              </a:ext>
            </a:extLst>
          </p:cNvPr>
          <p:cNvSpPr>
            <a:spLocks noGrp="1"/>
          </p:cNvSpPr>
          <p:nvPr>
            <p:ph type="title"/>
          </p:nvPr>
        </p:nvSpPr>
        <p:spPr/>
        <p:txBody>
          <a:bodyPr/>
          <a:lstStyle/>
          <a:p>
            <a:r>
              <a:rPr lang="en-US" dirty="0"/>
              <a:t>Case study 2:</a:t>
            </a:r>
            <a:br>
              <a:rPr lang="en-US" dirty="0"/>
            </a:br>
            <a:endParaRPr lang="en-US" dirty="0"/>
          </a:p>
        </p:txBody>
      </p:sp>
      <p:sp>
        <p:nvSpPr>
          <p:cNvPr id="3" name="Content Placeholder 2">
            <a:extLst>
              <a:ext uri="{FF2B5EF4-FFF2-40B4-BE49-F238E27FC236}">
                <a16:creationId xmlns:a16="http://schemas.microsoft.com/office/drawing/2014/main" id="{D8B1F7C3-C900-45B9-9F4F-72CF8FAB34F1}"/>
              </a:ext>
            </a:extLst>
          </p:cNvPr>
          <p:cNvSpPr>
            <a:spLocks noGrp="1"/>
          </p:cNvSpPr>
          <p:nvPr>
            <p:ph idx="1"/>
          </p:nvPr>
        </p:nvSpPr>
        <p:spPr>
          <a:xfrm>
            <a:off x="1024128" y="1968759"/>
            <a:ext cx="9720073" cy="4340601"/>
          </a:xfrm>
        </p:spPr>
        <p:txBody>
          <a:bodyPr>
            <a:noAutofit/>
          </a:bodyPr>
          <a:lstStyle/>
          <a:p>
            <a:r>
              <a:rPr lang="en-US" sz="3200" dirty="0"/>
              <a:t>It is early morning and Tom can’t find one of his shoes. He is agitated that he is going to be late for work. Tom blames his wife for misplacing his shoe. His wife denies that she misplaced the shoe. Later, they discover that their lovely puppy, Teddy was playing with it and took it out to the lawn. Jane, feels hurt that she has been accused. Tom blames Jane for not watching after the pet.</a:t>
            </a:r>
          </a:p>
          <a:p>
            <a:r>
              <a:rPr lang="en-US" sz="3200" dirty="0"/>
              <a:t>Discuss what Tom and Jane could do to resolve the conflict.</a:t>
            </a:r>
          </a:p>
        </p:txBody>
      </p:sp>
      <p:sp>
        <p:nvSpPr>
          <p:cNvPr id="6" name="Slide Number Placeholder 5">
            <a:extLst>
              <a:ext uri="{FF2B5EF4-FFF2-40B4-BE49-F238E27FC236}">
                <a16:creationId xmlns:a16="http://schemas.microsoft.com/office/drawing/2014/main" id="{8871758D-622A-4A58-8F16-A83C55A00248}"/>
              </a:ext>
            </a:extLst>
          </p:cNvPr>
          <p:cNvSpPr>
            <a:spLocks noGrp="1"/>
          </p:cNvSpPr>
          <p:nvPr>
            <p:ph type="sldNum" sz="quarter" idx="12"/>
          </p:nvPr>
        </p:nvSpPr>
        <p:spPr/>
        <p:txBody>
          <a:bodyPr/>
          <a:lstStyle/>
          <a:p>
            <a:fld id="{9D4AEF59-F28E-467C-9EA3-92D1CFAD475A}" type="slidenum">
              <a:rPr lang="en-US" smtClean="0"/>
              <a:pPr/>
              <a:t>78</a:t>
            </a:fld>
            <a:endParaRPr lang="en-US" dirty="0">
              <a:latin typeface="+mn-lt"/>
            </a:endParaRPr>
          </a:p>
        </p:txBody>
      </p:sp>
      <p:sp>
        <p:nvSpPr>
          <p:cNvPr id="9" name="Footer Placeholder 8">
            <a:extLst>
              <a:ext uri="{FF2B5EF4-FFF2-40B4-BE49-F238E27FC236}">
                <a16:creationId xmlns:a16="http://schemas.microsoft.com/office/drawing/2014/main" id="{AD90AAAD-1723-434C-9786-67669D6A1CC7}"/>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3198207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318E244-9C1F-4D89-AA95-50B18247427D}"/>
              </a:ext>
            </a:extLst>
          </p:cNvPr>
          <p:cNvSpPr>
            <a:spLocks noGrp="1"/>
          </p:cNvSpPr>
          <p:nvPr>
            <p:ph type="title"/>
          </p:nvPr>
        </p:nvSpPr>
        <p:spPr/>
        <p:txBody>
          <a:bodyPr>
            <a:normAutofit/>
          </a:bodyPr>
          <a:lstStyle/>
          <a:p>
            <a:pPr algn="ctr"/>
            <a:r>
              <a:rPr lang="en-US" dirty="0"/>
              <a:t>Causes of Conflict </a:t>
            </a:r>
          </a:p>
        </p:txBody>
      </p:sp>
      <p:sp>
        <p:nvSpPr>
          <p:cNvPr id="16" name="Content Placeholder 15">
            <a:extLst>
              <a:ext uri="{FF2B5EF4-FFF2-40B4-BE49-F238E27FC236}">
                <a16:creationId xmlns:a16="http://schemas.microsoft.com/office/drawing/2014/main" id="{432E7410-46D2-45AC-9EAB-2F18E7B41F6E}"/>
              </a:ext>
            </a:extLst>
          </p:cNvPr>
          <p:cNvSpPr>
            <a:spLocks noGrp="1"/>
          </p:cNvSpPr>
          <p:nvPr>
            <p:ph sz="quarter" idx="13"/>
          </p:nvPr>
        </p:nvSpPr>
        <p:spPr>
          <a:xfrm>
            <a:off x="1188843" y="2113740"/>
            <a:ext cx="8662987" cy="3563937"/>
          </a:xfrm>
        </p:spPr>
        <p:txBody>
          <a:bodyPr>
            <a:noAutofit/>
          </a:bodyPr>
          <a:lstStyle/>
          <a:p>
            <a:pPr>
              <a:buFont typeface="Wingdings" panose="05000000000000000000" pitchFamily="2" charset="2"/>
              <a:buChar char="§"/>
            </a:pPr>
            <a:r>
              <a:rPr lang="en-US" sz="3200" dirty="0"/>
              <a:t>Selfishness</a:t>
            </a:r>
          </a:p>
          <a:p>
            <a:pPr>
              <a:buFont typeface="Wingdings" panose="05000000000000000000" pitchFamily="2" charset="2"/>
              <a:buChar char="§"/>
            </a:pPr>
            <a:r>
              <a:rPr lang="en-US" sz="3200" dirty="0"/>
              <a:t>Personality differences</a:t>
            </a:r>
          </a:p>
          <a:p>
            <a:pPr>
              <a:buFont typeface="Wingdings" panose="05000000000000000000" pitchFamily="2" charset="2"/>
              <a:buChar char="§"/>
            </a:pPr>
            <a:r>
              <a:rPr lang="en-US" sz="3200" dirty="0"/>
              <a:t>Culture</a:t>
            </a:r>
          </a:p>
          <a:p>
            <a:pPr>
              <a:buFont typeface="Wingdings" panose="05000000000000000000" pitchFamily="2" charset="2"/>
              <a:buChar char="§"/>
            </a:pPr>
            <a:r>
              <a:rPr lang="en-US" sz="3200" dirty="0"/>
              <a:t>Misunderstandings</a:t>
            </a:r>
          </a:p>
          <a:p>
            <a:pPr marL="0" indent="0">
              <a:buNone/>
            </a:pPr>
            <a:endParaRPr lang="en-US" sz="3200" dirty="0"/>
          </a:p>
        </p:txBody>
      </p:sp>
      <p:sp>
        <p:nvSpPr>
          <p:cNvPr id="13" name="Slide Number Placeholder 12">
            <a:extLst>
              <a:ext uri="{FF2B5EF4-FFF2-40B4-BE49-F238E27FC236}">
                <a16:creationId xmlns:a16="http://schemas.microsoft.com/office/drawing/2014/main" id="{463524B9-539A-40C9-9228-5D35FC5FD4EA}"/>
              </a:ext>
            </a:extLst>
          </p:cNvPr>
          <p:cNvSpPr>
            <a:spLocks noGrp="1"/>
          </p:cNvSpPr>
          <p:nvPr>
            <p:ph type="sldNum" sz="quarter" idx="12"/>
          </p:nvPr>
        </p:nvSpPr>
        <p:spPr>
          <a:xfrm>
            <a:off x="10811568" y="6302154"/>
            <a:ext cx="478473" cy="580029"/>
          </a:xfrm>
        </p:spPr>
        <p:txBody>
          <a:bodyPr/>
          <a:lstStyle/>
          <a:p>
            <a:pPr lvl="0"/>
            <a:fld id="{F4F66505-CBE9-4DDE-B6B8-8F5BDC18C943}" type="slidenum">
              <a:rPr lang="en-US" noProof="0" smtClean="0"/>
              <a:pPr lvl="0"/>
              <a:t>79</a:t>
            </a:fld>
            <a:endParaRPr lang="en-US" noProof="0" dirty="0"/>
          </a:p>
        </p:txBody>
      </p:sp>
      <p:sp>
        <p:nvSpPr>
          <p:cNvPr id="10" name="Footer Placeholder 8">
            <a:extLst>
              <a:ext uri="{FF2B5EF4-FFF2-40B4-BE49-F238E27FC236}">
                <a16:creationId xmlns:a16="http://schemas.microsoft.com/office/drawing/2014/main" id="{E7A52A74-3C12-4210-9EB4-A8E57EE337A2}"/>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34900204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DB0106-096F-42F3-A784-9A1EC3B5C3A0}"/>
              </a:ext>
            </a:extLst>
          </p:cNvPr>
          <p:cNvSpPr>
            <a:spLocks noGrp="1"/>
          </p:cNvSpPr>
          <p:nvPr>
            <p:ph sz="quarter" idx="13"/>
          </p:nvPr>
        </p:nvSpPr>
        <p:spPr>
          <a:xfrm>
            <a:off x="1198174" y="1731185"/>
            <a:ext cx="8662987" cy="3563937"/>
          </a:xfrm>
        </p:spPr>
        <p:txBody>
          <a:bodyPr/>
          <a:lstStyle/>
          <a:p>
            <a:pPr>
              <a:buFont typeface="Wingdings" panose="05000000000000000000" pitchFamily="2" charset="2"/>
              <a:buChar char="§"/>
            </a:pPr>
            <a:r>
              <a:rPr lang="en-US" sz="3200" dirty="0"/>
              <a:t>Unmet expectations</a:t>
            </a:r>
          </a:p>
          <a:p>
            <a:pPr>
              <a:buFont typeface="Wingdings" panose="05000000000000000000" pitchFamily="2" charset="2"/>
              <a:buChar char="§"/>
            </a:pPr>
            <a:r>
              <a:rPr lang="en-US" sz="3200" dirty="0"/>
              <a:t>Different parenting styles</a:t>
            </a:r>
          </a:p>
          <a:p>
            <a:pPr>
              <a:buFont typeface="Wingdings" panose="05000000000000000000" pitchFamily="2" charset="2"/>
              <a:buChar char="§"/>
            </a:pPr>
            <a:r>
              <a:rPr lang="en-US" sz="3200" dirty="0"/>
              <a:t>Inability to manage finances</a:t>
            </a:r>
          </a:p>
          <a:p>
            <a:endParaRPr lang="en-US" dirty="0"/>
          </a:p>
        </p:txBody>
      </p:sp>
      <p:sp>
        <p:nvSpPr>
          <p:cNvPr id="5" name="Slide Number Placeholder 4">
            <a:extLst>
              <a:ext uri="{FF2B5EF4-FFF2-40B4-BE49-F238E27FC236}">
                <a16:creationId xmlns:a16="http://schemas.microsoft.com/office/drawing/2014/main" id="{EA0562A3-FB18-4075-AE20-92EA6D0FCFD5}"/>
              </a:ext>
            </a:extLst>
          </p:cNvPr>
          <p:cNvSpPr>
            <a:spLocks noGrp="1"/>
          </p:cNvSpPr>
          <p:nvPr>
            <p:ph type="sldNum" sz="quarter" idx="12"/>
          </p:nvPr>
        </p:nvSpPr>
        <p:spPr>
          <a:xfrm>
            <a:off x="10744391" y="6277971"/>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80</a:t>
            </a:fld>
            <a:endParaRPr kumimoji="0" lang="en-US"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9" name="Footer Placeholder 8">
            <a:extLst>
              <a:ext uri="{FF2B5EF4-FFF2-40B4-BE49-F238E27FC236}">
                <a16:creationId xmlns:a16="http://schemas.microsoft.com/office/drawing/2014/main" id="{AD52F9D9-E685-4CB8-8A62-BFE390438590}"/>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30921759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B62290F-CFAD-47BA-A20F-95A7C5142502}"/>
              </a:ext>
            </a:extLst>
          </p:cNvPr>
          <p:cNvSpPr>
            <a:spLocks noGrp="1"/>
          </p:cNvSpPr>
          <p:nvPr>
            <p:ph type="title"/>
          </p:nvPr>
        </p:nvSpPr>
        <p:spPr/>
        <p:txBody>
          <a:bodyPr/>
          <a:lstStyle/>
          <a:p>
            <a:pPr algn="ctr"/>
            <a:r>
              <a:rPr lang="en-US" dirty="0"/>
              <a:t>On conflicts….</a:t>
            </a:r>
          </a:p>
        </p:txBody>
      </p:sp>
      <p:sp>
        <p:nvSpPr>
          <p:cNvPr id="3" name="Content Placeholder 2">
            <a:extLst>
              <a:ext uri="{FF2B5EF4-FFF2-40B4-BE49-F238E27FC236}">
                <a16:creationId xmlns:a16="http://schemas.microsoft.com/office/drawing/2014/main" id="{A7886A61-AAE6-4ACF-BF06-498EB90B33AA}"/>
              </a:ext>
            </a:extLst>
          </p:cNvPr>
          <p:cNvSpPr>
            <a:spLocks noGrp="1"/>
          </p:cNvSpPr>
          <p:nvPr>
            <p:ph idx="1"/>
          </p:nvPr>
        </p:nvSpPr>
        <p:spPr/>
        <p:txBody>
          <a:bodyPr/>
          <a:lstStyle/>
          <a:p>
            <a:pPr>
              <a:buFont typeface="Wingdings" panose="05000000000000000000" pitchFamily="2" charset="2"/>
              <a:buChar char="§"/>
            </a:pPr>
            <a:r>
              <a:rPr lang="en-US" sz="3200" dirty="0"/>
              <a:t>Jesus said in this world you will have many troubles. If the world was marriage then he would have said you will have many disagreements.</a:t>
            </a:r>
          </a:p>
          <a:p>
            <a:pPr>
              <a:buFont typeface="Wingdings" panose="05000000000000000000" pitchFamily="2" charset="2"/>
              <a:buChar char="§"/>
            </a:pPr>
            <a:r>
              <a:rPr lang="en-US" sz="3200" dirty="0"/>
              <a:t>Research shows that couples disagree more than 300 times per year.</a:t>
            </a:r>
          </a:p>
          <a:p>
            <a:pPr>
              <a:buFont typeface="Wingdings" panose="05000000000000000000" pitchFamily="2" charset="2"/>
              <a:buChar char="§"/>
            </a:pPr>
            <a:r>
              <a:rPr lang="en-US" sz="3200" dirty="0"/>
              <a:t>The session does not promise that once you go through it you will never disagree with your spouse. It only shows you how to navigate conflict with your spouse.</a:t>
            </a:r>
          </a:p>
          <a:p>
            <a:endParaRPr lang="en-US" dirty="0"/>
          </a:p>
        </p:txBody>
      </p:sp>
      <p:sp>
        <p:nvSpPr>
          <p:cNvPr id="6" name="Slide Number Placeholder 5">
            <a:extLst>
              <a:ext uri="{FF2B5EF4-FFF2-40B4-BE49-F238E27FC236}">
                <a16:creationId xmlns:a16="http://schemas.microsoft.com/office/drawing/2014/main" id="{EF5864E4-6B5F-42C4-9964-55D913B286B9}"/>
              </a:ext>
            </a:extLst>
          </p:cNvPr>
          <p:cNvSpPr>
            <a:spLocks noGrp="1"/>
          </p:cNvSpPr>
          <p:nvPr>
            <p:ph type="sldNum" sz="quarter" idx="12"/>
          </p:nvPr>
        </p:nvSpPr>
        <p:spPr/>
        <p:txBody>
          <a:bodyPr/>
          <a:lstStyle/>
          <a:p>
            <a:fld id="{9D4AEF59-F28E-467C-9EA3-92D1CFAD475A}" type="slidenum">
              <a:rPr lang="en-US" smtClean="0"/>
              <a:pPr/>
              <a:t>81</a:t>
            </a:fld>
            <a:endParaRPr lang="en-US" dirty="0">
              <a:latin typeface="+mn-lt"/>
            </a:endParaRPr>
          </a:p>
        </p:txBody>
      </p:sp>
      <p:sp>
        <p:nvSpPr>
          <p:cNvPr id="9" name="Footer Placeholder 8">
            <a:extLst>
              <a:ext uri="{FF2B5EF4-FFF2-40B4-BE49-F238E27FC236}">
                <a16:creationId xmlns:a16="http://schemas.microsoft.com/office/drawing/2014/main" id="{4088DD71-1AD2-42EB-A1C2-894CF7AB7D0D}"/>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358448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544B32-1EA3-4850-8E43-0535CF33BF2B}"/>
              </a:ext>
            </a:extLst>
          </p:cNvPr>
          <p:cNvSpPr>
            <a:spLocks noGrp="1"/>
          </p:cNvSpPr>
          <p:nvPr>
            <p:ph idx="1"/>
          </p:nvPr>
        </p:nvSpPr>
        <p:spPr/>
        <p:txBody>
          <a:bodyPr>
            <a:normAutofit/>
          </a:bodyPr>
          <a:lstStyle/>
          <a:p>
            <a:pPr>
              <a:buFont typeface="Wingdings" panose="05000000000000000000" pitchFamily="2" charset="2"/>
              <a:buChar char="§"/>
            </a:pPr>
            <a:r>
              <a:rPr lang="en-US" sz="3200" dirty="0"/>
              <a:t>There is a right way to argue and there is a wrong way to argue.</a:t>
            </a:r>
          </a:p>
          <a:p>
            <a:pPr>
              <a:buFont typeface="Wingdings" panose="05000000000000000000" pitchFamily="2" charset="2"/>
              <a:buChar char="§"/>
            </a:pPr>
            <a:r>
              <a:rPr lang="en-US" sz="3200" dirty="0"/>
              <a:t>The Prepare/enrich assessment offers 10 ways that couples can handle conflict. These 10 ways are:</a:t>
            </a:r>
          </a:p>
        </p:txBody>
      </p:sp>
      <p:sp>
        <p:nvSpPr>
          <p:cNvPr id="6" name="Slide Number Placeholder 5">
            <a:extLst>
              <a:ext uri="{FF2B5EF4-FFF2-40B4-BE49-F238E27FC236}">
                <a16:creationId xmlns:a16="http://schemas.microsoft.com/office/drawing/2014/main" id="{7A34BBAE-3088-40A7-874E-493935C89526}"/>
              </a:ext>
            </a:extLst>
          </p:cNvPr>
          <p:cNvSpPr>
            <a:spLocks noGrp="1"/>
          </p:cNvSpPr>
          <p:nvPr>
            <p:ph type="sldNum" sz="quarter" idx="12"/>
          </p:nvPr>
        </p:nvSpPr>
        <p:spPr/>
        <p:txBody>
          <a:bodyPr/>
          <a:lstStyle/>
          <a:p>
            <a:fld id="{9D4AEF59-F28E-467C-9EA3-92D1CFAD475A}" type="slidenum">
              <a:rPr lang="en-US" smtClean="0"/>
              <a:pPr/>
              <a:t>82</a:t>
            </a:fld>
            <a:endParaRPr lang="en-US" dirty="0">
              <a:latin typeface="+mn-lt"/>
            </a:endParaRPr>
          </a:p>
        </p:txBody>
      </p:sp>
      <p:sp>
        <p:nvSpPr>
          <p:cNvPr id="8" name="Footer Placeholder 8">
            <a:extLst>
              <a:ext uri="{FF2B5EF4-FFF2-40B4-BE49-F238E27FC236}">
                <a16:creationId xmlns:a16="http://schemas.microsoft.com/office/drawing/2014/main" id="{1A4451BA-A5D3-4B69-AE78-4B8D5EBE1DB4}"/>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32535636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E2C887B-E620-43CE-B6B7-A6E81732B435}"/>
              </a:ext>
            </a:extLst>
          </p:cNvPr>
          <p:cNvSpPr>
            <a:spLocks noGrp="1"/>
          </p:cNvSpPr>
          <p:nvPr>
            <p:ph type="title"/>
          </p:nvPr>
        </p:nvSpPr>
        <p:spPr/>
        <p:txBody>
          <a:bodyPr/>
          <a:lstStyle/>
          <a:p>
            <a:pPr algn="ctr"/>
            <a:r>
              <a:rPr lang="en-US" dirty="0"/>
              <a:t>TEN STEPS TO RESOLVING CONFLICT</a:t>
            </a:r>
          </a:p>
        </p:txBody>
      </p:sp>
      <p:sp>
        <p:nvSpPr>
          <p:cNvPr id="11" name="Content Placeholder 10">
            <a:extLst>
              <a:ext uri="{FF2B5EF4-FFF2-40B4-BE49-F238E27FC236}">
                <a16:creationId xmlns:a16="http://schemas.microsoft.com/office/drawing/2014/main" id="{6FBD6247-A97C-4902-BB9B-8576328E23E6}"/>
              </a:ext>
            </a:extLst>
          </p:cNvPr>
          <p:cNvSpPr>
            <a:spLocks noGrp="1"/>
          </p:cNvSpPr>
          <p:nvPr>
            <p:ph idx="1"/>
          </p:nvPr>
        </p:nvSpPr>
        <p:spPr>
          <a:xfrm>
            <a:off x="1024128" y="2286000"/>
            <a:ext cx="9720073" cy="2631233"/>
          </a:xfrm>
        </p:spPr>
        <p:txBody>
          <a:bodyPr>
            <a:normAutofit/>
          </a:bodyPr>
          <a:lstStyle/>
          <a:p>
            <a:pPr marL="514350" indent="-514350">
              <a:buFont typeface="+mj-lt"/>
              <a:buAutoNum type="arabicPeriod"/>
            </a:pPr>
            <a:r>
              <a:rPr lang="en-US" sz="3200" dirty="0"/>
              <a:t>Set a time and place for discussion</a:t>
            </a:r>
          </a:p>
          <a:p>
            <a:pPr marL="514350" indent="-514350">
              <a:buFont typeface="+mj-lt"/>
              <a:buAutoNum type="arabicPeriod"/>
            </a:pPr>
            <a:r>
              <a:rPr lang="en-US" sz="3200" dirty="0"/>
              <a:t>Define  the problem and be specific</a:t>
            </a:r>
          </a:p>
          <a:p>
            <a:pPr marL="514350" indent="-514350">
              <a:buFont typeface="+mj-lt"/>
              <a:buAutoNum type="arabicPeriod"/>
            </a:pPr>
            <a:r>
              <a:rPr lang="en-US" sz="3200" dirty="0"/>
              <a:t>List the ways you each contribute to the problem</a:t>
            </a:r>
          </a:p>
          <a:p>
            <a:pPr marL="457200" indent="-457200">
              <a:buFont typeface="+mj-lt"/>
              <a:buAutoNum type="arabicPeriod"/>
            </a:pPr>
            <a:endParaRPr lang="en-US" sz="3200" dirty="0"/>
          </a:p>
          <a:p>
            <a:pPr marL="514350" indent="-514350">
              <a:buFont typeface="+mj-lt"/>
              <a:buAutoNum type="arabicPeriod"/>
            </a:pPr>
            <a:endParaRPr lang="en-US" sz="3200" dirty="0"/>
          </a:p>
          <a:p>
            <a:endParaRPr lang="en-US" dirty="0"/>
          </a:p>
          <a:p>
            <a:endParaRPr lang="en-US" dirty="0"/>
          </a:p>
          <a:p>
            <a:endParaRPr lang="en-US" dirty="0"/>
          </a:p>
          <a:p>
            <a:endParaRPr lang="en-US" dirty="0"/>
          </a:p>
        </p:txBody>
      </p:sp>
      <p:sp>
        <p:nvSpPr>
          <p:cNvPr id="8" name="Slide Number Placeholder 7">
            <a:extLst>
              <a:ext uri="{FF2B5EF4-FFF2-40B4-BE49-F238E27FC236}">
                <a16:creationId xmlns:a16="http://schemas.microsoft.com/office/drawing/2014/main" id="{F5E088FE-28E3-41EF-BE37-BE78FE8819D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13" name="Footer Placeholder 8">
            <a:extLst>
              <a:ext uri="{FF2B5EF4-FFF2-40B4-BE49-F238E27FC236}">
                <a16:creationId xmlns:a16="http://schemas.microsoft.com/office/drawing/2014/main" id="{930B3E80-A537-4890-8971-0F1E1AEDC1E4}"/>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28169654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31A82B-108A-4213-B259-E69E487A7D33}"/>
              </a:ext>
            </a:extLst>
          </p:cNvPr>
          <p:cNvSpPr>
            <a:spLocks noGrp="1"/>
          </p:cNvSpPr>
          <p:nvPr>
            <p:ph idx="1"/>
          </p:nvPr>
        </p:nvSpPr>
        <p:spPr>
          <a:xfrm>
            <a:off x="1024129" y="1726163"/>
            <a:ext cx="9720073" cy="4023360"/>
          </a:xfrm>
        </p:spPr>
        <p:txBody>
          <a:bodyPr/>
          <a:lstStyle/>
          <a:p>
            <a:endParaRPr lang="en-US" dirty="0"/>
          </a:p>
          <a:p>
            <a:pPr marL="0" indent="0">
              <a:buNone/>
            </a:pPr>
            <a:r>
              <a:rPr lang="en-US" sz="3200" dirty="0">
                <a:solidFill>
                  <a:schemeClr val="accent2"/>
                </a:solidFill>
              </a:rPr>
              <a:t>4. </a:t>
            </a:r>
            <a:r>
              <a:rPr lang="en-US" sz="3200" dirty="0"/>
              <a:t>List the past attempts to resolve the issues that were not successful</a:t>
            </a:r>
          </a:p>
          <a:p>
            <a:pPr marL="0" indent="0">
              <a:buNone/>
            </a:pPr>
            <a:r>
              <a:rPr lang="en-US" sz="3200" dirty="0">
                <a:solidFill>
                  <a:schemeClr val="accent2"/>
                </a:solidFill>
              </a:rPr>
              <a:t>5</a:t>
            </a:r>
            <a:r>
              <a:rPr lang="en-US" sz="3200" dirty="0"/>
              <a:t>. Brainstorm</a:t>
            </a:r>
          </a:p>
          <a:p>
            <a:pPr marL="0" indent="0">
              <a:buNone/>
            </a:pPr>
            <a:r>
              <a:rPr lang="en-US" sz="3200" dirty="0">
                <a:solidFill>
                  <a:schemeClr val="accent2"/>
                </a:solidFill>
              </a:rPr>
              <a:t>6. </a:t>
            </a:r>
            <a:r>
              <a:rPr lang="en-US" sz="3200" dirty="0"/>
              <a:t>Discuss and evaluate each of these possible solutions</a:t>
            </a:r>
          </a:p>
          <a:p>
            <a:endParaRPr lang="en-US" dirty="0"/>
          </a:p>
          <a:p>
            <a:r>
              <a:rPr lang="en-US" dirty="0"/>
              <a:t> </a:t>
            </a:r>
          </a:p>
        </p:txBody>
      </p:sp>
      <p:sp>
        <p:nvSpPr>
          <p:cNvPr id="6" name="Slide Number Placeholder 5">
            <a:extLst>
              <a:ext uri="{FF2B5EF4-FFF2-40B4-BE49-F238E27FC236}">
                <a16:creationId xmlns:a16="http://schemas.microsoft.com/office/drawing/2014/main" id="{80CD0C8B-E52A-46A1-B94E-C584514112B0}"/>
              </a:ext>
            </a:extLst>
          </p:cNvPr>
          <p:cNvSpPr>
            <a:spLocks noGrp="1"/>
          </p:cNvSpPr>
          <p:nvPr>
            <p:ph type="sldNum" sz="quarter" idx="12"/>
          </p:nvPr>
        </p:nvSpPr>
        <p:spPr/>
        <p:txBody>
          <a:bodyPr/>
          <a:lstStyle/>
          <a:p>
            <a:fld id="{9D4AEF59-F28E-467C-9EA3-92D1CFAD475A}" type="slidenum">
              <a:rPr lang="en-US" smtClean="0"/>
              <a:pPr/>
              <a:t>84</a:t>
            </a:fld>
            <a:endParaRPr lang="en-US" dirty="0">
              <a:latin typeface="+mn-lt"/>
            </a:endParaRPr>
          </a:p>
        </p:txBody>
      </p:sp>
      <p:sp>
        <p:nvSpPr>
          <p:cNvPr id="8" name="Footer Placeholder 8">
            <a:extLst>
              <a:ext uri="{FF2B5EF4-FFF2-40B4-BE49-F238E27FC236}">
                <a16:creationId xmlns:a16="http://schemas.microsoft.com/office/drawing/2014/main" id="{BBEF51B2-312B-438D-8CBD-A7E468935DBB}"/>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3920554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6027169C-197A-45F6-845F-A448DF445F1D}"/>
              </a:ext>
            </a:extLst>
          </p:cNvPr>
          <p:cNvSpPr>
            <a:spLocks noGrp="1"/>
          </p:cNvSpPr>
          <p:nvPr>
            <p:ph idx="1"/>
          </p:nvPr>
        </p:nvSpPr>
        <p:spPr>
          <a:xfrm>
            <a:off x="1425344" y="1800809"/>
            <a:ext cx="9720073" cy="4023360"/>
          </a:xfrm>
        </p:spPr>
        <p:txBody>
          <a:bodyPr/>
          <a:lstStyle/>
          <a:p>
            <a:pPr marL="0" indent="0">
              <a:buNone/>
            </a:pPr>
            <a:r>
              <a:rPr lang="en-US" sz="3200" dirty="0">
                <a:solidFill>
                  <a:schemeClr val="accent2"/>
                </a:solidFill>
              </a:rPr>
              <a:t>7. </a:t>
            </a:r>
            <a:r>
              <a:rPr lang="en-US" sz="3200" dirty="0"/>
              <a:t>Agree on one solution to try.</a:t>
            </a:r>
          </a:p>
          <a:p>
            <a:pPr marL="0" indent="0">
              <a:buNone/>
            </a:pPr>
            <a:r>
              <a:rPr lang="en-US" sz="3200" dirty="0">
                <a:solidFill>
                  <a:schemeClr val="accent2"/>
                </a:solidFill>
              </a:rPr>
              <a:t>8. </a:t>
            </a:r>
            <a:r>
              <a:rPr lang="en-US" sz="3200" dirty="0"/>
              <a:t>Agree how you will each work toward this solution</a:t>
            </a:r>
          </a:p>
          <a:p>
            <a:pPr marL="0" indent="0">
              <a:buNone/>
            </a:pPr>
            <a:r>
              <a:rPr lang="en-US" sz="3200" dirty="0">
                <a:solidFill>
                  <a:schemeClr val="accent2"/>
                </a:solidFill>
              </a:rPr>
              <a:t>9. </a:t>
            </a:r>
            <a:r>
              <a:rPr lang="en-US" sz="3200" dirty="0"/>
              <a:t>Set up another meeting to discuss your progress</a:t>
            </a:r>
          </a:p>
          <a:p>
            <a:pPr marL="0" indent="0">
              <a:buNone/>
            </a:pPr>
            <a:r>
              <a:rPr lang="en-US" sz="3200" dirty="0">
                <a:solidFill>
                  <a:schemeClr val="accent2"/>
                </a:solidFill>
              </a:rPr>
              <a:t>10</a:t>
            </a:r>
            <a:r>
              <a:rPr lang="en-US" sz="3200" dirty="0"/>
              <a:t>. Reward each other for progress</a:t>
            </a:r>
          </a:p>
          <a:p>
            <a:endParaRPr lang="en-US" dirty="0"/>
          </a:p>
          <a:p>
            <a:endParaRPr lang="en-US" dirty="0"/>
          </a:p>
          <a:p>
            <a:endParaRPr lang="en-US" dirty="0"/>
          </a:p>
        </p:txBody>
      </p:sp>
      <p:sp>
        <p:nvSpPr>
          <p:cNvPr id="8" name="Slide Number Placeholder 7">
            <a:extLst>
              <a:ext uri="{FF2B5EF4-FFF2-40B4-BE49-F238E27FC236}">
                <a16:creationId xmlns:a16="http://schemas.microsoft.com/office/drawing/2014/main" id="{E5A90F2E-7553-48FA-89D9-60CEDAE1AFA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12" name="Footer Placeholder 8">
            <a:extLst>
              <a:ext uri="{FF2B5EF4-FFF2-40B4-BE49-F238E27FC236}">
                <a16:creationId xmlns:a16="http://schemas.microsoft.com/office/drawing/2014/main" id="{C1BF81ED-DE3A-43FD-9497-BE0EFD3A7B3C}"/>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Handling conflict</a:t>
            </a:r>
          </a:p>
        </p:txBody>
      </p:sp>
    </p:spTree>
    <p:extLst>
      <p:ext uri="{BB962C8B-B14F-4D97-AF65-F5344CB8AC3E}">
        <p14:creationId xmlns:p14="http://schemas.microsoft.com/office/powerpoint/2010/main" val="4174304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DCB80DC-0C88-4505-A9C3-255EFA1CC5C1}"/>
              </a:ext>
            </a:extLst>
          </p:cNvPr>
          <p:cNvSpPr>
            <a:spLocks noGrp="1"/>
          </p:cNvSpPr>
          <p:nvPr>
            <p:ph type="ctrTitle"/>
          </p:nvPr>
        </p:nvSpPr>
        <p:spPr/>
        <p:txBody>
          <a:bodyPr/>
          <a:lstStyle/>
          <a:p>
            <a:r>
              <a:rPr lang="en-US" dirty="0"/>
              <a:t>WORKING AS A TEAM</a:t>
            </a:r>
          </a:p>
        </p:txBody>
      </p:sp>
      <p:sp>
        <p:nvSpPr>
          <p:cNvPr id="8" name="Subtitle 7">
            <a:extLst>
              <a:ext uri="{FF2B5EF4-FFF2-40B4-BE49-F238E27FC236}">
                <a16:creationId xmlns:a16="http://schemas.microsoft.com/office/drawing/2014/main" id="{FAC90B3B-0B88-40E1-A7B4-F80B8E996196}"/>
              </a:ext>
            </a:extLst>
          </p:cNvPr>
          <p:cNvSpPr>
            <a:spLocks noGrp="1"/>
          </p:cNvSpPr>
          <p:nvPr>
            <p:ph type="subTitle" idx="1"/>
          </p:nvPr>
        </p:nvSpPr>
        <p:spPr/>
        <p:txBody>
          <a:bodyPr/>
          <a:lstStyle/>
          <a:p>
            <a:r>
              <a:rPr lang="en-US" dirty="0"/>
              <a:t>WEEK 10</a:t>
            </a:r>
          </a:p>
        </p:txBody>
      </p:sp>
      <p:sp>
        <p:nvSpPr>
          <p:cNvPr id="5" name="Slide Number Placeholder 4">
            <a:extLst>
              <a:ext uri="{FF2B5EF4-FFF2-40B4-BE49-F238E27FC236}">
                <a16:creationId xmlns:a16="http://schemas.microsoft.com/office/drawing/2014/main" id="{9478F298-1A7D-4ACA-B9B1-B313C85BEBC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Tree>
    <p:extLst>
      <p:ext uri="{BB962C8B-B14F-4D97-AF65-F5344CB8AC3E}">
        <p14:creationId xmlns:p14="http://schemas.microsoft.com/office/powerpoint/2010/main" val="10686841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318E244-9C1F-4D89-AA95-50B18247427D}"/>
              </a:ext>
            </a:extLst>
          </p:cNvPr>
          <p:cNvSpPr>
            <a:spLocks noGrp="1"/>
          </p:cNvSpPr>
          <p:nvPr>
            <p:ph type="title"/>
          </p:nvPr>
        </p:nvSpPr>
        <p:spPr/>
        <p:txBody>
          <a:bodyPr>
            <a:normAutofit/>
          </a:bodyPr>
          <a:lstStyle/>
          <a:p>
            <a:pPr algn="ctr"/>
            <a:r>
              <a:rPr lang="en-US" dirty="0"/>
              <a:t>Working together as a team</a:t>
            </a:r>
          </a:p>
        </p:txBody>
      </p:sp>
      <p:sp>
        <p:nvSpPr>
          <p:cNvPr id="16" name="Content Placeholder 15">
            <a:extLst>
              <a:ext uri="{FF2B5EF4-FFF2-40B4-BE49-F238E27FC236}">
                <a16:creationId xmlns:a16="http://schemas.microsoft.com/office/drawing/2014/main" id="{432E7410-46D2-45AC-9EAB-2F18E7B41F6E}"/>
              </a:ext>
            </a:extLst>
          </p:cNvPr>
          <p:cNvSpPr>
            <a:spLocks noGrp="1"/>
          </p:cNvSpPr>
          <p:nvPr>
            <p:ph sz="quarter" idx="13"/>
          </p:nvPr>
        </p:nvSpPr>
        <p:spPr/>
        <p:txBody>
          <a:bodyPr>
            <a:normAutofit/>
          </a:bodyPr>
          <a:lstStyle/>
          <a:p>
            <a:pPr>
              <a:buFont typeface="Wingdings" panose="05000000000000000000" pitchFamily="2" charset="2"/>
              <a:buChar char="§"/>
            </a:pPr>
            <a:r>
              <a:rPr lang="en-US" sz="3200" dirty="0"/>
              <a:t>Be clear about your mission, purpose, and goals for the marriage.</a:t>
            </a:r>
          </a:p>
          <a:p>
            <a:pPr>
              <a:buFont typeface="Wingdings" panose="05000000000000000000" pitchFamily="2" charset="2"/>
              <a:buChar char="§"/>
            </a:pPr>
            <a:r>
              <a:rPr lang="en-US" sz="3200" dirty="0"/>
              <a:t>Figure out your identity as a family</a:t>
            </a:r>
          </a:p>
          <a:p>
            <a:pPr>
              <a:buFont typeface="Wingdings" panose="05000000000000000000" pitchFamily="2" charset="2"/>
              <a:buChar char="§"/>
            </a:pPr>
            <a:r>
              <a:rPr lang="en-US" sz="3200" dirty="0"/>
              <a:t>Once you are done listening, listen again!</a:t>
            </a:r>
          </a:p>
          <a:p>
            <a:pPr marL="0" indent="0" algn="ctr">
              <a:buNone/>
            </a:pPr>
            <a:endParaRPr lang="en-US" dirty="0"/>
          </a:p>
          <a:p>
            <a:pPr marL="0" indent="0" algn="ctr">
              <a:buNone/>
            </a:pPr>
            <a:endParaRPr lang="en-US" dirty="0"/>
          </a:p>
          <a:p>
            <a:pPr marL="0" indent="0" algn="ctr">
              <a:buNone/>
            </a:pPr>
            <a:endParaRPr lang="en-US" dirty="0"/>
          </a:p>
        </p:txBody>
      </p:sp>
      <p:sp>
        <p:nvSpPr>
          <p:cNvPr id="13" name="Slide Number Placeholder 12">
            <a:extLst>
              <a:ext uri="{FF2B5EF4-FFF2-40B4-BE49-F238E27FC236}">
                <a16:creationId xmlns:a16="http://schemas.microsoft.com/office/drawing/2014/main" id="{463524B9-539A-40C9-9228-5D35FC5FD4EA}"/>
              </a:ext>
            </a:extLst>
          </p:cNvPr>
          <p:cNvSpPr>
            <a:spLocks noGrp="1"/>
          </p:cNvSpPr>
          <p:nvPr>
            <p:ph type="sldNum" sz="quarter" idx="12"/>
          </p:nvPr>
        </p:nvSpPr>
        <p:spPr>
          <a:xfrm>
            <a:off x="11352743" y="6317849"/>
            <a:ext cx="545911" cy="580029"/>
          </a:xfrm>
        </p:spPr>
        <p:txBody>
          <a:bodyPr/>
          <a:lstStyle/>
          <a:p>
            <a:pPr lvl="0"/>
            <a:fld id="{F4F66505-CBE9-4DDE-B6B8-8F5BDC18C943}" type="slidenum">
              <a:rPr lang="en-US" sz="1600" noProof="0" smtClean="0"/>
              <a:pPr lvl="0"/>
              <a:t>87</a:t>
            </a:fld>
            <a:endParaRPr lang="en-US" sz="1600" noProof="0" dirty="0"/>
          </a:p>
        </p:txBody>
      </p:sp>
      <p:sp>
        <p:nvSpPr>
          <p:cNvPr id="5" name="Footer Placeholder 8">
            <a:extLst>
              <a:ext uri="{FF2B5EF4-FFF2-40B4-BE49-F238E27FC236}">
                <a16:creationId xmlns:a16="http://schemas.microsoft.com/office/drawing/2014/main" id="{CC886F51-9C09-4D4C-BE7B-95CB52D3F0DD}"/>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Working as a team</a:t>
            </a:r>
          </a:p>
        </p:txBody>
      </p:sp>
    </p:spTree>
    <p:extLst>
      <p:ext uri="{BB962C8B-B14F-4D97-AF65-F5344CB8AC3E}">
        <p14:creationId xmlns:p14="http://schemas.microsoft.com/office/powerpoint/2010/main" val="25973809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E0661E-75AC-4A57-8ABB-5ABC5B83AE37}"/>
              </a:ext>
            </a:extLst>
          </p:cNvPr>
          <p:cNvSpPr>
            <a:spLocks noGrp="1"/>
          </p:cNvSpPr>
          <p:nvPr>
            <p:ph sz="quarter" idx="13"/>
          </p:nvPr>
        </p:nvSpPr>
        <p:spPr/>
        <p:txBody>
          <a:bodyPr/>
          <a:lstStyle/>
          <a:p>
            <a:pPr>
              <a:buFont typeface="Wingdings" panose="05000000000000000000" pitchFamily="2" charset="2"/>
              <a:buChar char="§"/>
            </a:pPr>
            <a:r>
              <a:rPr lang="en-US" sz="3200" dirty="0"/>
              <a:t>Commit sacrificially to your spouse (Eph 5:25-33)</a:t>
            </a:r>
          </a:p>
          <a:p>
            <a:pPr>
              <a:buFont typeface="Wingdings" panose="05000000000000000000" pitchFamily="2" charset="2"/>
              <a:buChar char="§"/>
            </a:pPr>
            <a:r>
              <a:rPr lang="en-US" sz="3200" dirty="0"/>
              <a:t>Instead of competing, make compromises (Remember the video on conflict management?) </a:t>
            </a:r>
          </a:p>
          <a:p>
            <a:pPr>
              <a:buFont typeface="Wingdings" panose="05000000000000000000" pitchFamily="2" charset="2"/>
              <a:buChar char="§"/>
            </a:pPr>
            <a:r>
              <a:rPr lang="en-US" sz="3200" dirty="0"/>
              <a:t>In times of stress, lean on similarities. Balance or diminish each others weaknesses.. </a:t>
            </a:r>
          </a:p>
          <a:p>
            <a:endParaRPr lang="en-US" dirty="0"/>
          </a:p>
        </p:txBody>
      </p:sp>
      <p:sp>
        <p:nvSpPr>
          <p:cNvPr id="5" name="Slide Number Placeholder 4">
            <a:extLst>
              <a:ext uri="{FF2B5EF4-FFF2-40B4-BE49-F238E27FC236}">
                <a16:creationId xmlns:a16="http://schemas.microsoft.com/office/drawing/2014/main" id="{FCEAC4C0-E3E9-463B-9745-0AF0417B143D}"/>
              </a:ext>
            </a:extLst>
          </p:cNvPr>
          <p:cNvSpPr>
            <a:spLocks noGrp="1"/>
          </p:cNvSpPr>
          <p:nvPr>
            <p:ph type="sldNum" sz="quarter" idx="12"/>
          </p:nvPr>
        </p:nvSpPr>
        <p:spPr>
          <a:xfrm>
            <a:off x="11380735" y="6277971"/>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7" name="Footer Placeholder 8">
            <a:extLst>
              <a:ext uri="{FF2B5EF4-FFF2-40B4-BE49-F238E27FC236}">
                <a16:creationId xmlns:a16="http://schemas.microsoft.com/office/drawing/2014/main" id="{76493F3F-996E-4582-9863-0307EED6819F}"/>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Working as a team</a:t>
            </a:r>
          </a:p>
        </p:txBody>
      </p:sp>
    </p:spTree>
    <p:extLst>
      <p:ext uri="{BB962C8B-B14F-4D97-AF65-F5344CB8AC3E}">
        <p14:creationId xmlns:p14="http://schemas.microsoft.com/office/powerpoint/2010/main" val="34876751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A8A6EC-0C63-4F4C-9A1A-2EBBD208D196}"/>
              </a:ext>
            </a:extLst>
          </p:cNvPr>
          <p:cNvSpPr>
            <a:spLocks noGrp="1"/>
          </p:cNvSpPr>
          <p:nvPr>
            <p:ph sz="quarter" idx="13"/>
          </p:nvPr>
        </p:nvSpPr>
        <p:spPr/>
        <p:txBody>
          <a:bodyPr/>
          <a:lstStyle/>
          <a:p>
            <a:r>
              <a:rPr lang="en-US" sz="3200" dirty="0">
                <a:solidFill>
                  <a:schemeClr val="accent2"/>
                </a:solidFill>
              </a:rPr>
              <a:t>Homework</a:t>
            </a:r>
          </a:p>
          <a:p>
            <a:r>
              <a:rPr lang="en-US" sz="3200" dirty="0"/>
              <a:t>As a couple, develop a family vision and mission statement</a:t>
            </a:r>
          </a:p>
          <a:p>
            <a:endParaRPr lang="en-US" dirty="0"/>
          </a:p>
        </p:txBody>
      </p:sp>
      <p:sp>
        <p:nvSpPr>
          <p:cNvPr id="5" name="Slide Number Placeholder 4">
            <a:extLst>
              <a:ext uri="{FF2B5EF4-FFF2-40B4-BE49-F238E27FC236}">
                <a16:creationId xmlns:a16="http://schemas.microsoft.com/office/drawing/2014/main" id="{AC311DE1-1395-4AF0-AC71-D7DA3B90A05B}"/>
              </a:ext>
            </a:extLst>
          </p:cNvPr>
          <p:cNvSpPr>
            <a:spLocks noGrp="1"/>
          </p:cNvSpPr>
          <p:nvPr>
            <p:ph type="sldNum" sz="quarter" idx="12"/>
          </p:nvPr>
        </p:nvSpPr>
        <p:spPr>
          <a:xfrm>
            <a:off x="11044832" y="6277971"/>
            <a:ext cx="545911" cy="58002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4F66505-CBE9-4DDE-B6B8-8F5BDC18C943}" type="slidenum">
              <a:rPr kumimoji="0" lang="en-US" sz="1600" b="0" i="0" u="none" strike="noStrike" kern="1200" cap="none" spc="0" normalizeH="0" baseline="0" noProof="0" smtClean="0">
                <a:ln>
                  <a:noFill/>
                </a:ln>
                <a:solidFill>
                  <a:prstClr val="black">
                    <a:lumMod val="85000"/>
                    <a:lumOff val="15000"/>
                  </a:prstClr>
                </a:solidFill>
                <a:effectLst/>
                <a:uLnTx/>
                <a:uFillTx/>
                <a:latin typeface="Bembo"/>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dirty="0">
              <a:ln>
                <a:noFill/>
              </a:ln>
              <a:solidFill>
                <a:prstClr val="black">
                  <a:lumMod val="85000"/>
                  <a:lumOff val="15000"/>
                </a:prstClr>
              </a:solidFill>
              <a:effectLst/>
              <a:uLnTx/>
              <a:uFillTx/>
              <a:latin typeface="Bembo"/>
              <a:ea typeface="+mn-ea"/>
              <a:cs typeface="+mn-cs"/>
            </a:endParaRPr>
          </a:p>
        </p:txBody>
      </p:sp>
      <p:sp>
        <p:nvSpPr>
          <p:cNvPr id="7" name="Footer Placeholder 8">
            <a:extLst>
              <a:ext uri="{FF2B5EF4-FFF2-40B4-BE49-F238E27FC236}">
                <a16:creationId xmlns:a16="http://schemas.microsoft.com/office/drawing/2014/main" id="{99E4B6AE-A78C-47C9-88A5-CAAE07B43768}"/>
              </a:ext>
            </a:extLst>
          </p:cNvPr>
          <p:cNvSpPr txBox="1">
            <a:spLocks/>
          </p:cNvSpPr>
          <p:nvPr/>
        </p:nvSpPr>
        <p:spPr>
          <a:xfrm>
            <a:off x="4842933" y="6470704"/>
            <a:ext cx="5859280" cy="274320"/>
          </a:xfrm>
          <a:prstGeom prst="rect">
            <a:avLst/>
          </a:prstGeom>
        </p:spPr>
        <p:txBody>
          <a:bodyPr vert="horz" lIns="91440" tIns="45720" rIns="91440" bIns="45720" rtlCol="0" anchor="ctr"/>
          <a:lstStyle>
            <a:defPPr>
              <a:defRPr lang="en-US"/>
            </a:defPPr>
            <a:lvl1pPr marL="0" algn="r" defTabSz="457200" rtl="0" eaLnBrk="1" latinLnBrk="0" hangingPunct="1">
              <a:defRPr sz="1000" kern="1200" cap="all" baseline="0">
                <a:solidFill>
                  <a:schemeClr val="tx1">
                    <a:lumMod val="95000"/>
                    <a:lumOff val="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prstClr val="black">
                    <a:lumMod val="85000"/>
                    <a:lumOff val="15000"/>
                  </a:prstClr>
                </a:solidFill>
              </a:rPr>
              <a:t>Working as a team</a:t>
            </a:r>
            <a:endParaRPr lang="en-US" sz="1600" dirty="0">
              <a:solidFill>
                <a:prstClr val="black">
                  <a:lumMod val="85000"/>
                  <a:lumOff val="15000"/>
                </a:prstClr>
              </a:solidFill>
            </a:endParaRPr>
          </a:p>
        </p:txBody>
      </p:sp>
    </p:spTree>
    <p:extLst>
      <p:ext uri="{BB962C8B-B14F-4D97-AF65-F5344CB8AC3E}">
        <p14:creationId xmlns:p14="http://schemas.microsoft.com/office/powerpoint/2010/main" val="10288689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1F7FD5E-DD7B-4729-8C30-3F0C1295202F}"/>
              </a:ext>
            </a:extLst>
          </p:cNvPr>
          <p:cNvSpPr>
            <a:spLocks noGrp="1"/>
          </p:cNvSpPr>
          <p:nvPr>
            <p:ph type="ctrTitle"/>
          </p:nvPr>
        </p:nvSpPr>
        <p:spPr/>
        <p:txBody>
          <a:bodyPr/>
          <a:lstStyle/>
          <a:p>
            <a:r>
              <a:rPr lang="en-US" dirty="0"/>
              <a:t>WHAT NEXT?</a:t>
            </a:r>
          </a:p>
        </p:txBody>
      </p:sp>
      <p:sp>
        <p:nvSpPr>
          <p:cNvPr id="8" name="Subtitle 7">
            <a:extLst>
              <a:ext uri="{FF2B5EF4-FFF2-40B4-BE49-F238E27FC236}">
                <a16:creationId xmlns:a16="http://schemas.microsoft.com/office/drawing/2014/main" id="{AE2EFEE8-9ECD-4E2C-85FE-529191756004}"/>
              </a:ext>
            </a:extLst>
          </p:cNvPr>
          <p:cNvSpPr>
            <a:spLocks noGrp="1"/>
          </p:cNvSpPr>
          <p:nvPr>
            <p:ph type="subTitle" idx="1"/>
          </p:nvPr>
        </p:nvSpPr>
        <p:spPr/>
        <p:txBody>
          <a:bodyPr/>
          <a:lstStyle/>
          <a:p>
            <a:r>
              <a:rPr lang="en-US" dirty="0"/>
              <a:t>WEEK 10</a:t>
            </a:r>
          </a:p>
        </p:txBody>
      </p:sp>
      <p:sp>
        <p:nvSpPr>
          <p:cNvPr id="6" name="Slide Number Placeholder 5">
            <a:extLst>
              <a:ext uri="{FF2B5EF4-FFF2-40B4-BE49-F238E27FC236}">
                <a16:creationId xmlns:a16="http://schemas.microsoft.com/office/drawing/2014/main" id="{5BBD09C4-BC5B-4B33-8CBD-B920FF33C553}"/>
              </a:ext>
            </a:extLst>
          </p:cNvPr>
          <p:cNvSpPr>
            <a:spLocks noGrp="1"/>
          </p:cNvSpPr>
          <p:nvPr>
            <p:ph type="sldNum" sz="quarter" idx="12"/>
          </p:nvPr>
        </p:nvSpPr>
        <p:spPr/>
        <p:txBody>
          <a:bodyPr/>
          <a:lstStyle/>
          <a:p>
            <a:fld id="{9D4AEF59-F28E-467C-9EA3-92D1CFAD475A}" type="slidenum">
              <a:rPr lang="en-US" sz="1600" smtClean="0"/>
              <a:pPr/>
              <a:t>90</a:t>
            </a:fld>
            <a:endParaRPr lang="en-US" sz="1600" dirty="0">
              <a:latin typeface="+mn-lt"/>
            </a:endParaRPr>
          </a:p>
        </p:txBody>
      </p:sp>
    </p:spTree>
    <p:extLst>
      <p:ext uri="{BB962C8B-B14F-4D97-AF65-F5344CB8AC3E}">
        <p14:creationId xmlns:p14="http://schemas.microsoft.com/office/powerpoint/2010/main" val="22373675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A351-AF02-4939-9DCE-AF958A189483}"/>
              </a:ext>
            </a:extLst>
          </p:cNvPr>
          <p:cNvSpPr>
            <a:spLocks noGrp="1"/>
          </p:cNvSpPr>
          <p:nvPr>
            <p:ph type="title"/>
          </p:nvPr>
        </p:nvSpPr>
        <p:spPr/>
        <p:txBody>
          <a:bodyPr/>
          <a:lstStyle/>
          <a:p>
            <a:pPr algn="ctr"/>
            <a:r>
              <a:rPr lang="en-US" dirty="0"/>
              <a:t>What next?</a:t>
            </a:r>
          </a:p>
        </p:txBody>
      </p:sp>
      <p:sp>
        <p:nvSpPr>
          <p:cNvPr id="3" name="Content Placeholder 2">
            <a:extLst>
              <a:ext uri="{FF2B5EF4-FFF2-40B4-BE49-F238E27FC236}">
                <a16:creationId xmlns:a16="http://schemas.microsoft.com/office/drawing/2014/main" id="{B0A29405-2884-4697-8A48-94EBEF7A195A}"/>
              </a:ext>
            </a:extLst>
          </p:cNvPr>
          <p:cNvSpPr>
            <a:spLocks noGrp="1"/>
          </p:cNvSpPr>
          <p:nvPr>
            <p:ph idx="1"/>
          </p:nvPr>
        </p:nvSpPr>
        <p:spPr/>
        <p:txBody>
          <a:bodyPr/>
          <a:lstStyle/>
          <a:p>
            <a:pPr>
              <a:buFont typeface="Wingdings" panose="05000000000000000000" pitchFamily="2" charset="2"/>
              <a:buChar char="§"/>
            </a:pPr>
            <a:r>
              <a:rPr lang="en-US" sz="3200" dirty="0"/>
              <a:t>Now that you have finished PMC, remember this is just the beginning.</a:t>
            </a:r>
          </a:p>
          <a:p>
            <a:pPr>
              <a:buFont typeface="Wingdings" panose="05000000000000000000" pitchFamily="2" charset="2"/>
              <a:buChar char="§"/>
            </a:pPr>
            <a:r>
              <a:rPr lang="en-US" sz="3200" dirty="0"/>
              <a:t>Prayer is important. Pray daily for your partner.</a:t>
            </a:r>
          </a:p>
          <a:p>
            <a:pPr>
              <a:buFont typeface="Wingdings" panose="05000000000000000000" pitchFamily="2" charset="2"/>
              <a:buChar char="§"/>
            </a:pPr>
            <a:r>
              <a:rPr lang="en-US" sz="3200" dirty="0"/>
              <a:t>Please also consider joining young married couples groups in church.</a:t>
            </a:r>
          </a:p>
          <a:p>
            <a:endParaRPr lang="en-US" dirty="0"/>
          </a:p>
          <a:p>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id="{21B12D7F-D4E6-41A4-A06F-E0850498B641}"/>
              </a:ext>
            </a:extLst>
          </p:cNvPr>
          <p:cNvSpPr>
            <a:spLocks noGrp="1"/>
          </p:cNvSpPr>
          <p:nvPr>
            <p:ph type="sldNum" sz="quarter" idx="12"/>
          </p:nvPr>
        </p:nvSpPr>
        <p:spPr/>
        <p:txBody>
          <a:bodyPr/>
          <a:lstStyle/>
          <a:p>
            <a:fld id="{9D4AEF59-F28E-467C-9EA3-92D1CFAD475A}" type="slidenum">
              <a:rPr lang="en-US" smtClean="0"/>
              <a:pPr/>
              <a:t>91</a:t>
            </a:fld>
            <a:endParaRPr lang="en-US" dirty="0">
              <a:latin typeface="+mn-lt"/>
            </a:endParaRPr>
          </a:p>
        </p:txBody>
      </p:sp>
      <p:sp>
        <p:nvSpPr>
          <p:cNvPr id="7" name="Footer Placeholder 8">
            <a:extLst>
              <a:ext uri="{FF2B5EF4-FFF2-40B4-BE49-F238E27FC236}">
                <a16:creationId xmlns:a16="http://schemas.microsoft.com/office/drawing/2014/main" id="{B712EDEF-960F-437C-B5E5-D20980D5B71E}"/>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What next?</a:t>
            </a:r>
          </a:p>
        </p:txBody>
      </p:sp>
    </p:spTree>
    <p:extLst>
      <p:ext uri="{BB962C8B-B14F-4D97-AF65-F5344CB8AC3E}">
        <p14:creationId xmlns:p14="http://schemas.microsoft.com/office/powerpoint/2010/main" val="35338883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3FC880-407E-4868-A041-26F36B88BE0B}"/>
              </a:ext>
            </a:extLst>
          </p:cNvPr>
          <p:cNvSpPr>
            <a:spLocks noGrp="1"/>
          </p:cNvSpPr>
          <p:nvPr>
            <p:ph idx="1"/>
          </p:nvPr>
        </p:nvSpPr>
        <p:spPr>
          <a:xfrm>
            <a:off x="1024128" y="1203649"/>
            <a:ext cx="9720073" cy="5105711"/>
          </a:xfrm>
        </p:spPr>
        <p:txBody>
          <a:bodyPr/>
          <a:lstStyle/>
          <a:p>
            <a:pPr>
              <a:buFont typeface="Wingdings" panose="05000000000000000000" pitchFamily="2" charset="2"/>
              <a:buChar char="§"/>
            </a:pPr>
            <a:r>
              <a:rPr lang="en-US" sz="3200" dirty="0"/>
              <a:t>I advise if you are marrying from another tribe/cultural background to seek to understand what may be needed during dowry negotiations or the procedures.</a:t>
            </a:r>
          </a:p>
          <a:p>
            <a:pPr>
              <a:buFont typeface="Wingdings" panose="05000000000000000000" pitchFamily="2" charset="2"/>
              <a:buChar char="§"/>
            </a:pPr>
            <a:r>
              <a:rPr lang="en-US" sz="3200" dirty="0"/>
              <a:t>Also, take time to learn the culture of your spouse if they come from a different background.</a:t>
            </a:r>
          </a:p>
          <a:p>
            <a:pPr>
              <a:buFont typeface="Wingdings" panose="05000000000000000000" pitchFamily="2" charset="2"/>
              <a:buChar char="§"/>
            </a:pPr>
            <a:r>
              <a:rPr lang="en-US" sz="3200" dirty="0"/>
              <a:t>If you need help, the doors are open. You can call or email me at any time. </a:t>
            </a:r>
            <a:endParaRPr lang="en-US" dirty="0"/>
          </a:p>
          <a:p>
            <a:endParaRPr lang="en-US" dirty="0"/>
          </a:p>
        </p:txBody>
      </p:sp>
      <p:sp>
        <p:nvSpPr>
          <p:cNvPr id="6" name="Slide Number Placeholder 5">
            <a:extLst>
              <a:ext uri="{FF2B5EF4-FFF2-40B4-BE49-F238E27FC236}">
                <a16:creationId xmlns:a16="http://schemas.microsoft.com/office/drawing/2014/main" id="{B07D5FF9-7042-47FA-990C-76485A0891B9}"/>
              </a:ext>
            </a:extLst>
          </p:cNvPr>
          <p:cNvSpPr>
            <a:spLocks noGrp="1"/>
          </p:cNvSpPr>
          <p:nvPr>
            <p:ph type="sldNum" sz="quarter" idx="12"/>
          </p:nvPr>
        </p:nvSpPr>
        <p:spPr/>
        <p:txBody>
          <a:bodyPr/>
          <a:lstStyle/>
          <a:p>
            <a:fld id="{9D4AEF59-F28E-467C-9EA3-92D1CFAD475A}" type="slidenum">
              <a:rPr lang="en-US" smtClean="0"/>
              <a:pPr/>
              <a:t>92</a:t>
            </a:fld>
            <a:endParaRPr lang="en-US" dirty="0">
              <a:latin typeface="+mn-lt"/>
            </a:endParaRPr>
          </a:p>
        </p:txBody>
      </p:sp>
      <p:sp>
        <p:nvSpPr>
          <p:cNvPr id="7" name="Footer Placeholder 8">
            <a:extLst>
              <a:ext uri="{FF2B5EF4-FFF2-40B4-BE49-F238E27FC236}">
                <a16:creationId xmlns:a16="http://schemas.microsoft.com/office/drawing/2014/main" id="{EE14E9FD-8997-4C6C-8330-57690E36DC97}"/>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What next?</a:t>
            </a:r>
          </a:p>
        </p:txBody>
      </p:sp>
    </p:spTree>
    <p:extLst>
      <p:ext uri="{BB962C8B-B14F-4D97-AF65-F5344CB8AC3E}">
        <p14:creationId xmlns:p14="http://schemas.microsoft.com/office/powerpoint/2010/main" val="8400309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892E0-9429-458A-93A2-AB46460C693C}"/>
              </a:ext>
            </a:extLst>
          </p:cNvPr>
          <p:cNvSpPr>
            <a:spLocks noGrp="1"/>
          </p:cNvSpPr>
          <p:nvPr>
            <p:ph type="title"/>
          </p:nvPr>
        </p:nvSpPr>
        <p:spPr/>
        <p:txBody>
          <a:bodyPr/>
          <a:lstStyle/>
          <a:p>
            <a:pPr algn="ctr"/>
            <a:r>
              <a:rPr lang="en-US" dirty="0"/>
              <a:t>conclusion</a:t>
            </a:r>
          </a:p>
        </p:txBody>
      </p:sp>
      <p:sp>
        <p:nvSpPr>
          <p:cNvPr id="24" name="Content Placeholder 23">
            <a:extLst>
              <a:ext uri="{FF2B5EF4-FFF2-40B4-BE49-F238E27FC236}">
                <a16:creationId xmlns:a16="http://schemas.microsoft.com/office/drawing/2014/main" id="{3A3542EB-DF02-4165-976C-29A4A2D28DE2}"/>
              </a:ext>
            </a:extLst>
          </p:cNvPr>
          <p:cNvSpPr>
            <a:spLocks noGrp="1"/>
          </p:cNvSpPr>
          <p:nvPr>
            <p:ph idx="1"/>
          </p:nvPr>
        </p:nvSpPr>
        <p:spPr/>
        <p:txBody>
          <a:bodyPr>
            <a:normAutofit/>
          </a:bodyPr>
          <a:lstStyle/>
          <a:p>
            <a:r>
              <a:rPr lang="en-US" sz="3200" dirty="0"/>
              <a:t>The trajectory is against the traditional marriage. Though marriage is on a decline, there is need to esteem it and sensitize others to honor God with their marriages.</a:t>
            </a:r>
          </a:p>
        </p:txBody>
      </p:sp>
      <p:sp>
        <p:nvSpPr>
          <p:cNvPr id="13" name="Slide Number Placeholder 12">
            <a:extLst>
              <a:ext uri="{FF2B5EF4-FFF2-40B4-BE49-F238E27FC236}">
                <a16:creationId xmlns:a16="http://schemas.microsoft.com/office/drawing/2014/main" id="{FD482A9A-F388-4338-B0CE-2D76B428F858}"/>
              </a:ext>
            </a:extLst>
          </p:cNvPr>
          <p:cNvSpPr>
            <a:spLocks noGrp="1"/>
          </p:cNvSpPr>
          <p:nvPr>
            <p:ph type="sldNum" sz="quarter" idx="12"/>
          </p:nvPr>
        </p:nvSpPr>
        <p:spPr/>
        <p:txBody>
          <a:bodyPr/>
          <a:lstStyle/>
          <a:p>
            <a:pPr lvl="0"/>
            <a:fld id="{FB9BEB33-D6AC-4C86-9A2A-0FA8A87193B2}" type="slidenum">
              <a:rPr lang="en-US" noProof="0" smtClean="0"/>
              <a:pPr lvl="0"/>
              <a:t>93</a:t>
            </a:fld>
            <a:endParaRPr lang="en-US" noProof="0" dirty="0"/>
          </a:p>
        </p:txBody>
      </p:sp>
      <p:sp>
        <p:nvSpPr>
          <p:cNvPr id="5" name="Footer Placeholder 8">
            <a:extLst>
              <a:ext uri="{FF2B5EF4-FFF2-40B4-BE49-F238E27FC236}">
                <a16:creationId xmlns:a16="http://schemas.microsoft.com/office/drawing/2014/main" id="{283857AD-0D3C-4AA4-8789-ACD975A0D283}"/>
              </a:ext>
            </a:extLst>
          </p:cNvPr>
          <p:cNvSpPr>
            <a:spLocks noGrp="1"/>
          </p:cNvSpPr>
          <p:nvPr>
            <p:ph type="ftr" sz="quarter" idx="11"/>
          </p:nvPr>
        </p:nvSpPr>
        <p:spPr>
          <a:xfrm>
            <a:off x="4842933" y="6470704"/>
            <a:ext cx="5859280" cy="274320"/>
          </a:xfrm>
        </p:spPr>
        <p:txBody>
          <a:bodyPr/>
          <a:lstStyle/>
          <a:p>
            <a:r>
              <a:rPr lang="en-US" sz="1600" dirty="0">
                <a:solidFill>
                  <a:prstClr val="black">
                    <a:lumMod val="85000"/>
                    <a:lumOff val="15000"/>
                  </a:prstClr>
                </a:solidFill>
              </a:rPr>
              <a:t>What next?</a:t>
            </a:r>
          </a:p>
        </p:txBody>
      </p:sp>
    </p:spTree>
    <p:extLst>
      <p:ext uri="{BB962C8B-B14F-4D97-AF65-F5344CB8AC3E}">
        <p14:creationId xmlns:p14="http://schemas.microsoft.com/office/powerpoint/2010/main" val="1958679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4BA00E1-C22E-4334-98E0-E60380BFAC2D}"/>
              </a:ext>
            </a:extLst>
          </p:cNvPr>
          <p:cNvSpPr>
            <a:spLocks noGrp="1"/>
          </p:cNvSpPr>
          <p:nvPr>
            <p:ph type="title"/>
          </p:nvPr>
        </p:nvSpPr>
        <p:spPr/>
        <p:txBody>
          <a:bodyPr/>
          <a:lstStyle/>
          <a:p>
            <a:pPr algn="ctr"/>
            <a:r>
              <a:rPr lang="en-US" dirty="0"/>
              <a:t>BIBLIOGRAPHY</a:t>
            </a:r>
          </a:p>
        </p:txBody>
      </p:sp>
      <p:sp>
        <p:nvSpPr>
          <p:cNvPr id="9" name="Slide Number Placeholder 8">
            <a:extLst>
              <a:ext uri="{FF2B5EF4-FFF2-40B4-BE49-F238E27FC236}">
                <a16:creationId xmlns:a16="http://schemas.microsoft.com/office/drawing/2014/main" id="{24AECE63-A230-4CE7-BC60-A8E4DE05D1E8}"/>
              </a:ext>
            </a:extLst>
          </p:cNvPr>
          <p:cNvSpPr>
            <a:spLocks noGrp="1"/>
          </p:cNvSpPr>
          <p:nvPr>
            <p:ph type="sldNum" sz="quarter" idx="12"/>
          </p:nvPr>
        </p:nvSpPr>
        <p:spPr>
          <a:xfrm>
            <a:off x="10879494" y="6294431"/>
            <a:ext cx="487315" cy="57849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B9BEB33-D6AC-4C86-9A2A-0FA8A87193B2}" type="slidenum">
              <a:rPr kumimoji="0" lang="en-US" sz="1600" b="0" i="0" u="none" strike="noStrike" kern="1200" cap="none" spc="0" normalizeH="0" baseline="0" noProof="0" smtClean="0">
                <a:ln>
                  <a:noFill/>
                </a:ln>
                <a:solidFill>
                  <a:prstClr val="black">
                    <a:lumMod val="85000"/>
                    <a:lumOff val="15000"/>
                  </a:prst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dirty="0">
              <a:ln>
                <a:noFill/>
              </a:ln>
              <a:solidFill>
                <a:prstClr val="black">
                  <a:lumMod val="85000"/>
                  <a:lumOff val="15000"/>
                </a:prstClr>
              </a:solidFill>
              <a:effectLst/>
              <a:uLnTx/>
              <a:uFillTx/>
              <a:latin typeface="+mn-lt"/>
              <a:ea typeface="+mn-ea"/>
              <a:cs typeface="+mn-cs"/>
            </a:endParaRPr>
          </a:p>
        </p:txBody>
      </p:sp>
      <p:sp>
        <p:nvSpPr>
          <p:cNvPr id="12" name="Content Placeholder 11">
            <a:extLst>
              <a:ext uri="{FF2B5EF4-FFF2-40B4-BE49-F238E27FC236}">
                <a16:creationId xmlns:a16="http://schemas.microsoft.com/office/drawing/2014/main" id="{C0C9EAB7-BE23-4882-A3EF-B6F2E3CFB7E6}"/>
              </a:ext>
            </a:extLst>
          </p:cNvPr>
          <p:cNvSpPr>
            <a:spLocks noGrp="1"/>
          </p:cNvSpPr>
          <p:nvPr>
            <p:ph sz="quarter" idx="13"/>
          </p:nvPr>
        </p:nvSpPr>
        <p:spPr/>
        <p:txBody>
          <a:bodyPr>
            <a:normAutofit lnSpcReduction="10000"/>
          </a:bodyPr>
          <a:lstStyle/>
          <a:p>
            <a:pPr marL="0" indent="0">
              <a:buNone/>
            </a:pPr>
            <a:r>
              <a:rPr lang="en-US" dirty="0"/>
              <a:t>Petersen, J. </a:t>
            </a:r>
            <a:r>
              <a:rPr lang="en-US" i="1" dirty="0"/>
              <a:t>Why Don't We Listen Better? Communicating &amp; Connecting in Relationships</a:t>
            </a:r>
            <a:r>
              <a:rPr lang="en-US" dirty="0"/>
              <a:t>, 2nd ed. Portland, OR: Petersen Publications, 2015.</a:t>
            </a:r>
          </a:p>
          <a:p>
            <a:pPr marL="0" indent="0">
              <a:buNone/>
            </a:pPr>
            <a:r>
              <a:rPr lang="en-US" dirty="0"/>
              <a:t>Hawkins, Ronald. </a:t>
            </a:r>
            <a:r>
              <a:rPr lang="en-US" i="1" dirty="0"/>
              <a:t>Strengthening Marital Intimacy. Kearney</a:t>
            </a:r>
            <a:r>
              <a:rPr lang="en-US" dirty="0"/>
              <a:t>, NE: Morris Publishing, 1991.</a:t>
            </a:r>
          </a:p>
          <a:p>
            <a:pPr marL="0" indent="0">
              <a:buNone/>
            </a:pPr>
            <a:r>
              <a:rPr lang="en-US" dirty="0"/>
              <a:t>Murray, C. E. &amp; Murray, T. L. Jr. “Solution-Focused Pre-Marriage Counseling: Helping Couples 4 Build A Vision for Their Marriage.” </a:t>
            </a:r>
            <a:r>
              <a:rPr lang="en-US" i="1" dirty="0"/>
              <a:t>Journal of Marriage and Family Therapy, </a:t>
            </a:r>
            <a:r>
              <a:rPr lang="en-US" dirty="0"/>
              <a:t>Vol. 30, (2004): 348-349. </a:t>
            </a:r>
          </a:p>
          <a:p>
            <a:pPr indent="0">
              <a:buNone/>
            </a:pPr>
            <a:r>
              <a:rPr lang="en-US" dirty="0"/>
              <a:t>“With This Ring… A National Survey on Marriage in America.” </a:t>
            </a:r>
            <a:r>
              <a:rPr lang="en-US" i="1" dirty="0"/>
              <a:t>National Fatherhood Initiative</a:t>
            </a:r>
            <a:r>
              <a:rPr lang="en-US" dirty="0"/>
              <a:t>. 2005.</a:t>
            </a:r>
          </a:p>
          <a:p>
            <a:pPr indent="0">
              <a:buNone/>
            </a:pPr>
            <a:r>
              <a:rPr lang="en-US" dirty="0"/>
              <a:t>Mwangi, Nick. “Divorce Rate in Kenya | The Latest Statistics [2021]” </a:t>
            </a:r>
            <a:r>
              <a:rPr lang="en-US" i="1" dirty="0"/>
              <a:t>Nairobi Wire </a:t>
            </a:r>
            <a:r>
              <a:rPr lang="en-US" dirty="0"/>
              <a:t>(Dec 31, 2021). https://nairobiwire.com/2020/12/divorce-rate-in-kenya-the-latest-statistics-2021.html</a:t>
            </a:r>
          </a:p>
          <a:p>
            <a:endParaRPr lang="en-US" dirty="0"/>
          </a:p>
        </p:txBody>
      </p:sp>
    </p:spTree>
    <p:extLst>
      <p:ext uri="{BB962C8B-B14F-4D97-AF65-F5344CB8AC3E}">
        <p14:creationId xmlns:p14="http://schemas.microsoft.com/office/powerpoint/2010/main" val="28450380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9FFD-EA08-4F1C-97D8-562E147436A3}"/>
              </a:ext>
            </a:extLst>
          </p:cNvPr>
          <p:cNvSpPr>
            <a:spLocks noGrp="1"/>
          </p:cNvSpPr>
          <p:nvPr>
            <p:ph type="title"/>
          </p:nvPr>
        </p:nvSpPr>
        <p:spPr/>
        <p:txBody>
          <a:bodyPr/>
          <a:lstStyle/>
          <a:p>
            <a:pPr algn="ctr"/>
            <a:r>
              <a:rPr lang="en-US" dirty="0"/>
              <a:t>BIBLIOGRAPHY</a:t>
            </a:r>
          </a:p>
        </p:txBody>
      </p:sp>
      <p:sp>
        <p:nvSpPr>
          <p:cNvPr id="5" name="Content Placeholder 4">
            <a:extLst>
              <a:ext uri="{FF2B5EF4-FFF2-40B4-BE49-F238E27FC236}">
                <a16:creationId xmlns:a16="http://schemas.microsoft.com/office/drawing/2014/main" id="{4CC92EB2-359D-42E9-BDD1-2A130110F09E}"/>
              </a:ext>
            </a:extLst>
          </p:cNvPr>
          <p:cNvSpPr>
            <a:spLocks noGrp="1"/>
          </p:cNvSpPr>
          <p:nvPr>
            <p:ph sz="quarter" idx="13"/>
          </p:nvPr>
        </p:nvSpPr>
        <p:spPr>
          <a:xfrm>
            <a:off x="1050925" y="1632857"/>
            <a:ext cx="9520238" cy="4544008"/>
          </a:xfrm>
        </p:spPr>
        <p:txBody>
          <a:bodyPr>
            <a:noAutofit/>
          </a:bodyPr>
          <a:lstStyle/>
          <a:p>
            <a:r>
              <a:rPr lang="en-US" sz="2400" dirty="0"/>
              <a:t>Silliman, B., &amp; Schumm, W. R. “Improving Practice in Marriage Preparation.” </a:t>
            </a:r>
            <a:r>
              <a:rPr lang="en-US" sz="2400" i="1" dirty="0"/>
              <a:t>Journal of Sex 32 and Marital Therapy</a:t>
            </a:r>
            <a:r>
              <a:rPr lang="en-US" sz="2400" dirty="0"/>
              <a:t>, V 25, (1999): 23-43</a:t>
            </a:r>
          </a:p>
          <a:p>
            <a:r>
              <a:rPr lang="en-US" sz="2400" dirty="0"/>
              <a:t>Parrot, Les  &amp; Leslie Parrott. “SYMBS Assessment Training Manual,” 2017.</a:t>
            </a:r>
          </a:p>
          <a:p>
            <a:r>
              <a:rPr lang="en-US" sz="2400" dirty="0"/>
              <a:t>Luscombe, Belinda. “Divorcing By the Numbers.” </a:t>
            </a:r>
            <a:r>
              <a:rPr lang="en-US" sz="2400" i="1" dirty="0"/>
              <a:t>Time Magazine </a:t>
            </a:r>
            <a:r>
              <a:rPr lang="en-US" sz="2400" dirty="0"/>
              <a:t>(May 24, 2010): 47.</a:t>
            </a:r>
          </a:p>
          <a:p>
            <a:r>
              <a:rPr lang="en-US" sz="2400" dirty="0"/>
              <a:t>Zaman, </a:t>
            </a:r>
            <a:r>
              <a:rPr lang="en-US" sz="2400" dirty="0" err="1"/>
              <a:t>Ratib</a:t>
            </a:r>
            <a:r>
              <a:rPr lang="en-US" sz="2400" dirty="0"/>
              <a:t>. “</a:t>
            </a:r>
            <a:r>
              <a:rPr lang="en-US" sz="2400" b="0" i="0" dirty="0">
                <a:effectLst/>
              </a:rPr>
              <a:t>Conflict Management Funny” (video), May 19, 2018. 2:14. </a:t>
            </a:r>
            <a:r>
              <a:rPr lang="en-US" sz="2400" b="0" i="0" u="sng" dirty="0">
                <a:effectLst/>
                <a:hlinkClick r:id="rId2">
                  <a:extLst>
                    <a:ext uri="{A12FA001-AC4F-418D-AE19-62706E023703}">
                      <ahyp:hlinkClr xmlns:ahyp="http://schemas.microsoft.com/office/drawing/2018/hyperlinkcolor" val="tx"/>
                    </a:ext>
                  </a:extLst>
                </a:hlinkClick>
              </a:rPr>
              <a:t>https://www.youtube.com/watch?v=f3NmLUINP80&amp;t=22s</a:t>
            </a:r>
            <a:endParaRPr lang="en-US" sz="2400" b="0" i="0" u="sng" dirty="0">
              <a:effectLst/>
            </a:endParaRPr>
          </a:p>
          <a:p>
            <a:r>
              <a:rPr lang="en-US" sz="2400" b="0" i="0" dirty="0">
                <a:effectLst/>
              </a:rPr>
              <a:t>Harvey, Steve. “Straight Talk: Dealing with the Mother-In-Law.” June 15, 2019, 4:16. https://www.youtube.com/watch?v=d8hpkSCsXPQ</a:t>
            </a:r>
            <a:endParaRPr lang="en-US" sz="2400" b="0" i="0" u="sng" dirty="0">
              <a:effectLst/>
            </a:endParaRPr>
          </a:p>
          <a:p>
            <a:r>
              <a:rPr lang="en-US" sz="2400" dirty="0"/>
              <a:t>“Prepare Enrich. Prepare/Enrich Facilitator Lesson Sheets.” Roseville, MN: Prepare/Enrich, 2017</a:t>
            </a:r>
            <a:endParaRPr lang="en-US" sz="2400" b="0" i="0" dirty="0">
              <a:effectLst/>
            </a:endParaRPr>
          </a:p>
        </p:txBody>
      </p:sp>
      <p:sp>
        <p:nvSpPr>
          <p:cNvPr id="6" name="Slide Number Placeholder 8">
            <a:extLst>
              <a:ext uri="{FF2B5EF4-FFF2-40B4-BE49-F238E27FC236}">
                <a16:creationId xmlns:a16="http://schemas.microsoft.com/office/drawing/2014/main" id="{A42C7FDC-0E84-469B-84AE-C6DE023C1CBB}"/>
              </a:ext>
            </a:extLst>
          </p:cNvPr>
          <p:cNvSpPr>
            <a:spLocks noGrp="1"/>
          </p:cNvSpPr>
          <p:nvPr>
            <p:ph type="sldNum" sz="quarter" idx="12"/>
          </p:nvPr>
        </p:nvSpPr>
        <p:spPr>
          <a:xfrm>
            <a:off x="10879494" y="6294431"/>
            <a:ext cx="487315" cy="57849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B9BEB33-D6AC-4C86-9A2A-0FA8A87193B2}" type="slidenum">
              <a:rPr kumimoji="0" lang="en-US" sz="1600" b="0" i="0" u="none" strike="noStrike" kern="1200" cap="none" spc="0" normalizeH="0" baseline="0" noProof="0" smtClean="0">
                <a:ln>
                  <a:noFill/>
                </a:ln>
                <a:solidFill>
                  <a:prstClr val="black">
                    <a:lumMod val="85000"/>
                    <a:lumOff val="15000"/>
                  </a:prst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dirty="0">
              <a:ln>
                <a:noFill/>
              </a:ln>
              <a:solidFill>
                <a:prstClr val="black">
                  <a:lumMod val="85000"/>
                  <a:lumOff val="15000"/>
                </a:prstClr>
              </a:solidFill>
              <a:effectLst/>
              <a:uLnTx/>
              <a:uFillTx/>
              <a:latin typeface="+mn-lt"/>
              <a:ea typeface="+mn-ea"/>
              <a:cs typeface="+mn-cs"/>
            </a:endParaRPr>
          </a:p>
        </p:txBody>
      </p:sp>
    </p:spTree>
    <p:extLst>
      <p:ext uri="{BB962C8B-B14F-4D97-AF65-F5344CB8AC3E}">
        <p14:creationId xmlns:p14="http://schemas.microsoft.com/office/powerpoint/2010/main" val="19644871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4D8792-4D15-4D4B-9B64-8D4AF94F9410}">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6FDFA0AC-03C4-4652-A221-D53D393880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7D48BE-14BE-40D8-8ABB-1013448C68EF}">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3890</TotalTime>
  <Words>4072</Words>
  <Application>Microsoft Office PowerPoint</Application>
  <PresentationFormat>Widescreen</PresentationFormat>
  <Paragraphs>601</Paragraphs>
  <Slides>95</Slides>
  <Notes>10</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95</vt:i4>
      </vt:variant>
    </vt:vector>
  </HeadingPairs>
  <TitlesOfParts>
    <vt:vector size="104" baseType="lpstr">
      <vt:lpstr>Arial</vt:lpstr>
      <vt:lpstr>Bembo</vt:lpstr>
      <vt:lpstr>Calibri</vt:lpstr>
      <vt:lpstr>system-ui</vt:lpstr>
      <vt:lpstr>Tw Cen MT</vt:lpstr>
      <vt:lpstr>Tw Cen MT Condensed</vt:lpstr>
      <vt:lpstr>Wingdings</vt:lpstr>
      <vt:lpstr>Wingdings 3</vt:lpstr>
      <vt:lpstr>Integral</vt:lpstr>
      <vt:lpstr>Premarital-counseling</vt:lpstr>
      <vt:lpstr>PowerPoint Presentation</vt:lpstr>
      <vt:lpstr>what to expect</vt:lpstr>
      <vt:lpstr>Session 1: WHY PMC?</vt:lpstr>
      <vt:lpstr>PowerPoint Presentation</vt:lpstr>
      <vt:lpstr>PowerPoint Presentation</vt:lpstr>
      <vt:lpstr>What informs our philosophy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1 recap</vt:lpstr>
      <vt:lpstr>PowerPoint Presentation</vt:lpstr>
      <vt:lpstr>Who am I?</vt:lpstr>
      <vt:lpstr>WHO AM I?</vt:lpstr>
      <vt:lpstr>Who am i?</vt:lpstr>
      <vt:lpstr>PowerPoint Presentation</vt:lpstr>
      <vt:lpstr>PowerPoint Presentation</vt:lpstr>
      <vt:lpstr>PowerPoint Presentation</vt:lpstr>
      <vt:lpstr>PowerPoint Presentation</vt:lpstr>
      <vt:lpstr>PowerPoint Presentation</vt:lpstr>
      <vt:lpstr>PowerPoint Presentation</vt:lpstr>
      <vt:lpstr>Individual wellbeing-caution flags</vt:lpstr>
      <vt:lpstr>PowerPoint Presentation</vt:lpstr>
      <vt:lpstr>PowerPoint Presentation</vt:lpstr>
      <vt:lpstr>PowerPoint Presentation</vt:lpstr>
      <vt:lpstr>PowerPoint Presentation</vt:lpstr>
      <vt:lpstr>PowerPoint Presentation</vt:lpstr>
      <vt:lpstr>PowerPoint Presentation</vt:lpstr>
      <vt:lpstr>Who are WE?</vt:lpstr>
      <vt:lpstr>PowerPoint Presentation</vt:lpstr>
      <vt:lpstr>Couple types</vt:lpstr>
      <vt:lpstr>Core scales</vt:lpstr>
      <vt:lpstr>PowerPoint Presentation</vt:lpstr>
      <vt:lpstr>PowerPoint Presentation</vt:lpstr>
      <vt:lpstr>Relationship wellbeing </vt:lpstr>
      <vt:lpstr>Week 3 Recap</vt:lpstr>
      <vt:lpstr>EVERYTHING FAMILY</vt:lpstr>
      <vt:lpstr>Everything family</vt:lpstr>
      <vt:lpstr>Family background</vt:lpstr>
      <vt:lpstr>Other things to look out for</vt:lpstr>
      <vt:lpstr>PowerPoint Presentation</vt:lpstr>
      <vt:lpstr>How to relate better</vt:lpstr>
      <vt:lpstr>More tips</vt:lpstr>
      <vt:lpstr>Homework</vt:lpstr>
      <vt:lpstr>EXPECTATIONS</vt:lpstr>
      <vt:lpstr>Expectations</vt:lpstr>
      <vt:lpstr>Roles and responsibilities</vt:lpstr>
      <vt:lpstr>PowerPoint Presentation</vt:lpstr>
      <vt:lpstr>PowerPoint Presentation</vt:lpstr>
      <vt:lpstr>HEALTHY COMMUNICATION</vt:lpstr>
      <vt:lpstr>Why strife for a healthy communication?</vt:lpstr>
      <vt:lpstr>PowerPoint Presentation</vt:lpstr>
      <vt:lpstr>HOW TO COMMUNICATE BETTER</vt:lpstr>
      <vt:lpstr> </vt:lpstr>
      <vt:lpstr> </vt:lpstr>
      <vt:lpstr>ROMANCE, sex &amp; INTIMACY</vt:lpstr>
      <vt:lpstr>PowerPoint Presentation</vt:lpstr>
      <vt:lpstr>What does the bible say?</vt:lpstr>
      <vt:lpstr>Common questions about sex</vt:lpstr>
      <vt:lpstr>How to ease anxiety </vt:lpstr>
      <vt:lpstr>PowerPoint Presentation</vt:lpstr>
      <vt:lpstr>PowerPoint Presentation</vt:lpstr>
      <vt:lpstr>Let’s talk about MONEY </vt:lpstr>
      <vt:lpstr>Why talk?</vt:lpstr>
      <vt:lpstr>Philosophy on money</vt:lpstr>
      <vt:lpstr>PowerPoint Presentation</vt:lpstr>
      <vt:lpstr>PowerPoint Presentation</vt:lpstr>
      <vt:lpstr>Debts</vt:lpstr>
      <vt:lpstr>Budgeting</vt:lpstr>
      <vt:lpstr>Handling CONFLICT</vt:lpstr>
      <vt:lpstr>Conflict management</vt:lpstr>
      <vt:lpstr>Case study 1</vt:lpstr>
      <vt:lpstr>Case study 2: </vt:lpstr>
      <vt:lpstr>Causes of Conflict </vt:lpstr>
      <vt:lpstr>PowerPoint Presentation</vt:lpstr>
      <vt:lpstr>On conflicts….</vt:lpstr>
      <vt:lpstr>PowerPoint Presentation</vt:lpstr>
      <vt:lpstr>TEN STEPS TO RESOLVING CONFLICT</vt:lpstr>
      <vt:lpstr>PowerPoint Presentation</vt:lpstr>
      <vt:lpstr>PowerPoint Presentation</vt:lpstr>
      <vt:lpstr>WORKING AS A TEAM</vt:lpstr>
      <vt:lpstr>Working together as a team</vt:lpstr>
      <vt:lpstr>PowerPoint Presentation</vt:lpstr>
      <vt:lpstr>PowerPoint Presentation</vt:lpstr>
      <vt:lpstr>WHAT NEXT?</vt:lpstr>
      <vt:lpstr>What next?</vt:lpstr>
      <vt:lpstr>PowerPoint Presentation</vt:lpstr>
      <vt:lpstr>conclusion</vt:lpstr>
      <vt:lpstr>BIBLIOGRAPHY</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Premarital-counseling curriculum</dc:title>
  <dc:creator>Kingsley Nyakagwa</dc:creator>
  <cp:lastModifiedBy>Kingsley Nyakagwa</cp:lastModifiedBy>
  <cp:revision>17</cp:revision>
  <dcterms:created xsi:type="dcterms:W3CDTF">2021-11-30T14:59:33Z</dcterms:created>
  <dcterms:modified xsi:type="dcterms:W3CDTF">2021-12-12T11:01:10Z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