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2AC61-69E8-4CCB-8485-2EA467B373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Staff devotion worship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74B3E8-697D-4493-833D-A2139D4317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792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CC18BA-3D7B-45ED-A6A1-1224A7FFE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952824" cy="5649157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b="0" i="0" dirty="0">
                <a:effectLst/>
                <a:latin typeface="arial" panose="020B0604020202020204" pitchFamily="34" charset="0"/>
              </a:rPr>
              <a:t>Holy words long preserved</a:t>
            </a:r>
            <a:br>
              <a:rPr lang="en-US" dirty="0"/>
            </a:br>
            <a:r>
              <a:rPr lang="en-US" b="0" i="0" dirty="0">
                <a:effectLst/>
                <a:latin typeface="arial" panose="020B0604020202020204" pitchFamily="34" charset="0"/>
              </a:rPr>
              <a:t>for our walk in this world,</a:t>
            </a:r>
            <a:br>
              <a:rPr lang="en-US" dirty="0"/>
            </a:br>
            <a:r>
              <a:rPr lang="en-US" b="0" i="0" dirty="0">
                <a:effectLst/>
                <a:latin typeface="arial" panose="020B0604020202020204" pitchFamily="34" charset="0"/>
              </a:rPr>
              <a:t>They resound with God's own heart</a:t>
            </a:r>
            <a:br>
              <a:rPr lang="en-US" dirty="0"/>
            </a:br>
            <a:r>
              <a:rPr lang="en-US" b="0" i="0" dirty="0">
                <a:effectLst/>
                <a:latin typeface="arial" panose="020B0604020202020204" pitchFamily="34" charset="0"/>
              </a:rPr>
              <a:t>Oh, let the Ancient words impart.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164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DBCE-9A5E-4CA9-A1DA-39C097231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784149" cy="540946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dirty="0"/>
              <a:t>Words of Life, words of Hope</a:t>
            </a:r>
            <a:br>
              <a:rPr lang="en-US" dirty="0"/>
            </a:br>
            <a:r>
              <a:rPr lang="en-US" dirty="0"/>
              <a:t>Give us strength, help us cope</a:t>
            </a:r>
            <a:br>
              <a:rPr lang="en-US" dirty="0"/>
            </a:br>
            <a:r>
              <a:rPr lang="en-US" dirty="0"/>
              <a:t>In this world, where e'er we roam</a:t>
            </a:r>
            <a:br>
              <a:rPr lang="en-US" dirty="0"/>
            </a:br>
            <a:r>
              <a:rPr lang="en-US" dirty="0"/>
              <a:t>Ancient words will guide us Home.</a:t>
            </a:r>
          </a:p>
        </p:txBody>
      </p:sp>
    </p:spTree>
    <p:extLst>
      <p:ext uri="{BB962C8B-B14F-4D97-AF65-F5344CB8AC3E}">
        <p14:creationId xmlns:p14="http://schemas.microsoft.com/office/powerpoint/2010/main" val="3630852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4B0D4-3F8F-4CED-87CE-9EF8A5393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349143" cy="461934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dirty="0"/>
              <a:t>Ancient words ever true</a:t>
            </a:r>
            <a:br>
              <a:rPr lang="en-US" dirty="0"/>
            </a:br>
            <a:r>
              <a:rPr lang="en-US" dirty="0"/>
              <a:t>Changing me, and changing you.</a:t>
            </a:r>
            <a:br>
              <a:rPr lang="en-US" dirty="0"/>
            </a:br>
            <a:r>
              <a:rPr lang="en-US" dirty="0"/>
              <a:t>We have come with open hearts</a:t>
            </a:r>
            <a:br>
              <a:rPr lang="en-US" dirty="0"/>
            </a:br>
            <a:r>
              <a:rPr lang="en-US" dirty="0"/>
              <a:t>Oh let the ancient words impart.</a:t>
            </a:r>
          </a:p>
        </p:txBody>
      </p:sp>
    </p:spTree>
    <p:extLst>
      <p:ext uri="{BB962C8B-B14F-4D97-AF65-F5344CB8AC3E}">
        <p14:creationId xmlns:p14="http://schemas.microsoft.com/office/powerpoint/2010/main" val="4159668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E1E8-65F6-4C19-B865-096C53A84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1130378" cy="553374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dirty="0"/>
              <a:t>Holy words of our Faith</a:t>
            </a:r>
            <a:br>
              <a:rPr lang="en-US" dirty="0"/>
            </a:br>
            <a:r>
              <a:rPr lang="en-US" dirty="0"/>
              <a:t>Handed down to this age.</a:t>
            </a:r>
            <a:br>
              <a:rPr lang="en-US" dirty="0"/>
            </a:br>
            <a:r>
              <a:rPr lang="en-US" dirty="0"/>
              <a:t>Came to us through sacrifice</a:t>
            </a:r>
            <a:br>
              <a:rPr lang="en-US" dirty="0"/>
            </a:br>
            <a:r>
              <a:rPr lang="en-US" dirty="0"/>
              <a:t>Oh heed the faithful words of Christ.</a:t>
            </a:r>
          </a:p>
        </p:txBody>
      </p:sp>
    </p:spTree>
    <p:extLst>
      <p:ext uri="{BB962C8B-B14F-4D97-AF65-F5344CB8AC3E}">
        <p14:creationId xmlns:p14="http://schemas.microsoft.com/office/powerpoint/2010/main" val="3668391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0284-583D-42E0-8369-B99AA27D8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855170" cy="503659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Holy words long preserved</a:t>
            </a:r>
            <a:br>
              <a:rPr lang="en-US" dirty="0"/>
            </a:br>
            <a:r>
              <a:rPr lang="en-US" dirty="0"/>
              <a:t>For our walk in this world.</a:t>
            </a:r>
            <a:br>
              <a:rPr lang="en-US" dirty="0"/>
            </a:br>
            <a:r>
              <a:rPr lang="en-US" dirty="0"/>
              <a:t>They resound with God's own heart</a:t>
            </a:r>
            <a:br>
              <a:rPr lang="en-US" dirty="0"/>
            </a:br>
            <a:r>
              <a:rPr lang="en-US" dirty="0"/>
              <a:t>Oh let the ancient words impart.</a:t>
            </a:r>
          </a:p>
        </p:txBody>
      </p:sp>
    </p:spTree>
    <p:extLst>
      <p:ext uri="{BB962C8B-B14F-4D97-AF65-F5344CB8AC3E}">
        <p14:creationId xmlns:p14="http://schemas.microsoft.com/office/powerpoint/2010/main" val="4231314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{470E684E-57E7-48D0-8159-8AAE30CC8C84}tf03457452</Template>
  <TotalTime>13</TotalTime>
  <Words>144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</vt:lpstr>
      <vt:lpstr>Calibri</vt:lpstr>
      <vt:lpstr>Calibri Light</vt:lpstr>
      <vt:lpstr>Celestial</vt:lpstr>
      <vt:lpstr>Staff devotion worship</vt:lpstr>
      <vt:lpstr>Holy words long preserved for our walk in this world, They resound with God's own heart Oh, let the Ancient words impart.</vt:lpstr>
      <vt:lpstr>Words of Life, words of Hope Give us strength, help us cope In this world, where e'er we roam Ancient words will guide us Home.</vt:lpstr>
      <vt:lpstr>Ancient words ever true Changing me, and changing you. We have come with open hearts Oh let the ancient words impart.</vt:lpstr>
      <vt:lpstr>Holy words of our Faith Handed down to this age. Came to us through sacrifice Oh heed the faithful words of Christ.</vt:lpstr>
      <vt:lpstr>Holy words long preserved For our walk in this world. They resound with God's own heart Oh let the ancient words impart.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 devotion worship</dc:title>
  <dc:creator>Kingsley Nyakagwa</dc:creator>
  <cp:lastModifiedBy>Kingsley Nyakagwa</cp:lastModifiedBy>
  <cp:revision>1</cp:revision>
  <dcterms:created xsi:type="dcterms:W3CDTF">2022-02-23T05:40:09Z</dcterms:created>
  <dcterms:modified xsi:type="dcterms:W3CDTF">2022-02-23T05:53:55Z</dcterms:modified>
</cp:coreProperties>
</file>